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3"/>
  </p:notesMasterIdLst>
  <p:sldIdLst>
    <p:sldId id="256" r:id="rId2"/>
  </p:sldIdLst>
  <p:sldSz cx="9144000" cy="6858000" type="screen4x3"/>
  <p:notesSz cx="6797675" cy="9874250"/>
  <p:defaultTextStyle>
    <a:defPPr>
      <a:defRPr lang="es-MX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C5200"/>
    <a:srgbClr val="967200"/>
    <a:srgbClr val="54BA3C"/>
    <a:srgbClr val="39AD39"/>
    <a:srgbClr val="33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380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1"/>
            <a:ext cx="2947005" cy="49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119" y="1"/>
            <a:ext cx="2947005" cy="49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30275" y="739775"/>
            <a:ext cx="4937125" cy="37036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079" y="4689335"/>
            <a:ext cx="5437518" cy="4444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noProof="0"/>
              <a:t>Haga clic para modificar el estilo de texto del patrón</a:t>
            </a:r>
          </a:p>
          <a:p>
            <a:pPr lvl="1"/>
            <a:r>
              <a:rPr lang="es-ES" noProof="0"/>
              <a:t>Segundo nivel</a:t>
            </a:r>
          </a:p>
          <a:p>
            <a:pPr lvl="2"/>
            <a:r>
              <a:rPr lang="es-ES" noProof="0"/>
              <a:t>Tercer nivel</a:t>
            </a:r>
          </a:p>
          <a:p>
            <a:pPr lvl="3"/>
            <a:r>
              <a:rPr lang="es-ES" noProof="0"/>
              <a:t>Cuarto nivel</a:t>
            </a:r>
          </a:p>
          <a:p>
            <a:pPr lvl="4"/>
            <a:r>
              <a:rPr lang="es-ES" noProof="0"/>
              <a:t>Quinto nivel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378672"/>
            <a:ext cx="2947005" cy="49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119" y="9378672"/>
            <a:ext cx="2947005" cy="493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117" tIns="46058" rIns="92117" bIns="46058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7C97A4E3-6670-4E7A-8152-B60D48F59C0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5766878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8448" indent="-287865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51458" indent="-23029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12041" indent="-23029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72625" indent="-230292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33208" indent="-230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93791" indent="-230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54375" indent="-230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914958" indent="-230292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0E8CF669-0531-4520-8FA3-E894E00424EE}" type="slidenum">
              <a:rPr lang="es-ES" altLang="es-MX"/>
              <a:pPr/>
              <a:t>1</a:t>
            </a:fld>
            <a:endParaRPr lang="es-ES" altLang="es-MX"/>
          </a:p>
        </p:txBody>
      </p:sp>
      <p:sp>
        <p:nvSpPr>
          <p:cNvPr id="40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s-ES" altLang="es-MX"/>
          </a:p>
        </p:txBody>
      </p:sp>
    </p:spTree>
    <p:extLst>
      <p:ext uri="{BB962C8B-B14F-4D97-AF65-F5344CB8AC3E}">
        <p14:creationId xmlns:p14="http://schemas.microsoft.com/office/powerpoint/2010/main" val="1872002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1D6AD37-6F2A-4494-B5DD-7458E1A5502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80945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C03F21-2D01-4657-B1EC-A95BB27BB74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35422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EB7370-751B-4C0B-BE25-D18C976E318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54222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9ABA4E-787C-4873-9E0A-CC39BE6D8388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66413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27B203-A18C-47C4-8074-C1922D70167E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985887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1214F-97F9-41C9-9B3C-A125B9CB4BA0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84039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CB7F9C-692C-4647-981F-D1D3A7F2204B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8587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2B5F43-3AE3-4D29-8E3B-607F624ECEB7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72685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MX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7993676-AF98-4A7F-B155-3E8F1B3D2F9C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42452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EEB038-A7BC-4DEE-ACAC-3092B639860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78465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E11DF6-3343-4EC9-B7BE-C4CA7D506B79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93098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MX" altLang="es-MX"/>
              <a:t>Haga clic para modificar el estilo de texto del patrón</a:t>
            </a:r>
          </a:p>
          <a:p>
            <a:pPr lvl="1"/>
            <a:r>
              <a:rPr lang="es-MX" altLang="es-MX"/>
              <a:t>Segundo nivel</a:t>
            </a:r>
          </a:p>
          <a:p>
            <a:pPr lvl="2"/>
            <a:r>
              <a:rPr lang="es-MX" altLang="es-MX"/>
              <a:t>Tercer nivel</a:t>
            </a:r>
          </a:p>
          <a:p>
            <a:pPr lvl="3"/>
            <a:r>
              <a:rPr lang="es-MX" altLang="es-MX"/>
              <a:t>Cuarto nivel</a:t>
            </a:r>
          </a:p>
          <a:p>
            <a:pPr lvl="4"/>
            <a:r>
              <a:rPr lang="es-MX" altLang="es-MX"/>
              <a:t>Quinto nivel</a:t>
            </a:r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endParaRPr lang="es-MX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/>
            </a:lvl1pPr>
          </a:lstStyle>
          <a:p>
            <a:pPr>
              <a:defRPr/>
            </a:pPr>
            <a:fld id="{CE0D95E3-56F3-4A6E-A8A2-88577EF469F2}" type="slidenum">
              <a:rPr lang="es-MX"/>
              <a:pPr>
                <a:defRPr/>
              </a:pPr>
              <a:t>‹Nº›</a:t>
            </a:fld>
            <a:endParaRPr lang="es-MX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71"/>
          <p:cNvSpPr>
            <a:spLocks noChangeArrowheads="1"/>
          </p:cNvSpPr>
          <p:nvPr/>
        </p:nvSpPr>
        <p:spPr bwMode="auto">
          <a:xfrm>
            <a:off x="784065" y="1902317"/>
            <a:ext cx="7777162" cy="4296940"/>
          </a:xfrm>
          <a:prstGeom prst="rect">
            <a:avLst/>
          </a:prstGeom>
          <a:solidFill>
            <a:schemeClr val="bg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18335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ES" altLang="es-MX" sz="1800"/>
          </a:p>
        </p:txBody>
      </p:sp>
      <p:sp>
        <p:nvSpPr>
          <p:cNvPr id="3076" name="Text Box 151"/>
          <p:cNvSpPr txBox="1">
            <a:spLocks noChangeArrowheads="1"/>
          </p:cNvSpPr>
          <p:nvPr/>
        </p:nvSpPr>
        <p:spPr bwMode="auto">
          <a:xfrm>
            <a:off x="684213" y="476250"/>
            <a:ext cx="320675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800" b="1" u="sng"/>
              <a:t>SEÑALAMIENTO DE OBRA:</a:t>
            </a:r>
            <a:endParaRPr lang="es-MX" altLang="es-MX" sz="1800" b="1" u="sng"/>
          </a:p>
        </p:txBody>
      </p:sp>
      <p:sp>
        <p:nvSpPr>
          <p:cNvPr id="3078" name="Text Box 154"/>
          <p:cNvSpPr txBox="1">
            <a:spLocks noChangeArrowheads="1"/>
          </p:cNvSpPr>
          <p:nvPr/>
        </p:nvSpPr>
        <p:spPr bwMode="auto">
          <a:xfrm>
            <a:off x="808038" y="1001713"/>
            <a:ext cx="7508875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800100" indent="-34290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FontTx/>
              <a:buAutoNum type="arabicPeriod"/>
            </a:pPr>
            <a:r>
              <a:rPr lang="es-ES" altLang="es-MX" sz="1000" dirty="0"/>
              <a:t>El Contratista deberá de considerar dentro de los costos el suministro y colocación del señalamiento informativo (2 pza) de la obra con las siguientes características:</a:t>
            </a:r>
          </a:p>
          <a:p>
            <a:pPr marL="457200" lvl="1" indent="0" algn="just" eaLnBrk="1" hangingPunct="1">
              <a:spcBef>
                <a:spcPct val="0"/>
              </a:spcBef>
              <a:buNone/>
            </a:pPr>
            <a:r>
              <a:rPr lang="es-ES" altLang="es-MX" sz="1000" dirty="0"/>
              <a:t>Las características vienen indicadas en el documento de las Especificaciones Particulares:</a:t>
            </a:r>
            <a:endParaRPr lang="es-MX" altLang="es-MX" sz="1000" dirty="0"/>
          </a:p>
        </p:txBody>
      </p:sp>
      <p:sp>
        <p:nvSpPr>
          <p:cNvPr id="3079" name="Freeform 38"/>
          <p:cNvSpPr>
            <a:spLocks/>
          </p:cNvSpPr>
          <p:nvPr/>
        </p:nvSpPr>
        <p:spPr bwMode="auto">
          <a:xfrm>
            <a:off x="2103438" y="5480050"/>
            <a:ext cx="9525" cy="47625"/>
          </a:xfrm>
          <a:custGeom>
            <a:avLst/>
            <a:gdLst>
              <a:gd name="T0" fmla="*/ 2147483646 w 1"/>
              <a:gd name="T1" fmla="*/ 2147483646 h 5"/>
              <a:gd name="T2" fmla="*/ 0 w 1"/>
              <a:gd name="T3" fmla="*/ 2147483646 h 5"/>
              <a:gd name="T4" fmla="*/ 0 w 1"/>
              <a:gd name="T5" fmla="*/ 2147483646 h 5"/>
              <a:gd name="T6" fmla="*/ 2147483646 w 1"/>
              <a:gd name="T7" fmla="*/ 2147483646 h 5"/>
              <a:gd name="T8" fmla="*/ 2147483646 w 1"/>
              <a:gd name="T9" fmla="*/ 2147483646 h 5"/>
              <a:gd name="T10" fmla="*/ 0 w 1"/>
              <a:gd name="T11" fmla="*/ 2147483646 h 5"/>
              <a:gd name="T12" fmla="*/ 0 w 1"/>
              <a:gd name="T13" fmla="*/ 2147483646 h 5"/>
              <a:gd name="T14" fmla="*/ 0 w 1"/>
              <a:gd name="T15" fmla="*/ 2147483646 h 5"/>
              <a:gd name="T16" fmla="*/ 0 w 1"/>
              <a:gd name="T17" fmla="*/ 0 h 5"/>
              <a:gd name="T18" fmla="*/ 0 w 1"/>
              <a:gd name="T19" fmla="*/ 0 h 5"/>
              <a:gd name="T20" fmla="*/ 0 w 1"/>
              <a:gd name="T21" fmla="*/ 0 h 5"/>
              <a:gd name="T22" fmla="*/ 2147483646 w 1"/>
              <a:gd name="T23" fmla="*/ 0 h 5"/>
              <a:gd name="T24" fmla="*/ 2147483646 w 1"/>
              <a:gd name="T25" fmla="*/ 0 h 5"/>
              <a:gd name="T26" fmla="*/ 0 w 1"/>
              <a:gd name="T27" fmla="*/ 0 h 5"/>
              <a:gd name="T28" fmla="*/ 0 w 1"/>
              <a:gd name="T29" fmla="*/ 2147483646 h 5"/>
              <a:gd name="T30" fmla="*/ 2147483646 w 1"/>
              <a:gd name="T31" fmla="*/ 2147483646 h 5"/>
              <a:gd name="T32" fmla="*/ 2147483646 w 1"/>
              <a:gd name="T33" fmla="*/ 2147483646 h 5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1"/>
              <a:gd name="T52" fmla="*/ 0 h 5"/>
              <a:gd name="T53" fmla="*/ 1 w 1"/>
              <a:gd name="T54" fmla="*/ 5 h 5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1" h="5">
                <a:moveTo>
                  <a:pt x="1" y="1"/>
                </a:moveTo>
                <a:lnTo>
                  <a:pt x="0" y="1"/>
                </a:lnTo>
                <a:lnTo>
                  <a:pt x="0" y="5"/>
                </a:lnTo>
                <a:lnTo>
                  <a:pt x="1" y="5"/>
                </a:lnTo>
                <a:lnTo>
                  <a:pt x="0" y="5"/>
                </a:lnTo>
                <a:lnTo>
                  <a:pt x="0" y="0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lnTo>
                  <a:pt x="1" y="1"/>
                </a:lnTo>
              </a:path>
            </a:pathLst>
          </a:custGeom>
          <a:solidFill>
            <a:srgbClr val="49533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80" name="Rectangle 82"/>
          <p:cNvSpPr>
            <a:spLocks noChangeArrowheads="1"/>
          </p:cNvSpPr>
          <p:nvPr/>
        </p:nvSpPr>
        <p:spPr bwMode="auto">
          <a:xfrm>
            <a:off x="1797050" y="5051425"/>
            <a:ext cx="19050" cy="19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3081" name="Rectangle 96"/>
          <p:cNvSpPr>
            <a:spLocks noChangeArrowheads="1"/>
          </p:cNvSpPr>
          <p:nvPr/>
        </p:nvSpPr>
        <p:spPr bwMode="auto">
          <a:xfrm>
            <a:off x="1884363" y="5051425"/>
            <a:ext cx="20637" cy="19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3082" name="Rectangle 124"/>
          <p:cNvSpPr>
            <a:spLocks noChangeArrowheads="1"/>
          </p:cNvSpPr>
          <p:nvPr/>
        </p:nvSpPr>
        <p:spPr bwMode="auto">
          <a:xfrm>
            <a:off x="2082800" y="5051425"/>
            <a:ext cx="20638" cy="190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s-MX" altLang="es-MX" sz="1800"/>
          </a:p>
        </p:txBody>
      </p:sp>
      <p:sp>
        <p:nvSpPr>
          <p:cNvPr id="3083" name="Freeform 134"/>
          <p:cNvSpPr>
            <a:spLocks/>
          </p:cNvSpPr>
          <p:nvPr/>
        </p:nvSpPr>
        <p:spPr bwMode="auto">
          <a:xfrm>
            <a:off x="1695450" y="4576763"/>
            <a:ext cx="79375" cy="106362"/>
          </a:xfrm>
          <a:custGeom>
            <a:avLst/>
            <a:gdLst>
              <a:gd name="T0" fmla="*/ 2147483646 w 8"/>
              <a:gd name="T1" fmla="*/ 2147483646 h 11"/>
              <a:gd name="T2" fmla="*/ 2147483646 w 8"/>
              <a:gd name="T3" fmla="*/ 2147483646 h 11"/>
              <a:gd name="T4" fmla="*/ 2147483646 w 8"/>
              <a:gd name="T5" fmla="*/ 2147483646 h 11"/>
              <a:gd name="T6" fmla="*/ 2147483646 w 8"/>
              <a:gd name="T7" fmla="*/ 2147483646 h 11"/>
              <a:gd name="T8" fmla="*/ 2147483646 w 8"/>
              <a:gd name="T9" fmla="*/ 2147483646 h 11"/>
              <a:gd name="T10" fmla="*/ 2147483646 w 8"/>
              <a:gd name="T11" fmla="*/ 2147483646 h 11"/>
              <a:gd name="T12" fmla="*/ 2147483646 w 8"/>
              <a:gd name="T13" fmla="*/ 2147483646 h 11"/>
              <a:gd name="T14" fmla="*/ 2147483646 w 8"/>
              <a:gd name="T15" fmla="*/ 2147483646 h 11"/>
              <a:gd name="T16" fmla="*/ 2147483646 w 8"/>
              <a:gd name="T17" fmla="*/ 2147483646 h 11"/>
              <a:gd name="T18" fmla="*/ 2147483646 w 8"/>
              <a:gd name="T19" fmla="*/ 2147483646 h 11"/>
              <a:gd name="T20" fmla="*/ 2147483646 w 8"/>
              <a:gd name="T21" fmla="*/ 2147483646 h 11"/>
              <a:gd name="T22" fmla="*/ 2147483646 w 8"/>
              <a:gd name="T23" fmla="*/ 2147483646 h 11"/>
              <a:gd name="T24" fmla="*/ 2147483646 w 8"/>
              <a:gd name="T25" fmla="*/ 2147483646 h 11"/>
              <a:gd name="T26" fmla="*/ 2147483646 w 8"/>
              <a:gd name="T27" fmla="*/ 2147483646 h 11"/>
              <a:gd name="T28" fmla="*/ 2147483646 w 8"/>
              <a:gd name="T29" fmla="*/ 2147483646 h 11"/>
              <a:gd name="T30" fmla="*/ 2147483646 w 8"/>
              <a:gd name="T31" fmla="*/ 2147483646 h 11"/>
              <a:gd name="T32" fmla="*/ 2147483646 w 8"/>
              <a:gd name="T33" fmla="*/ 2147483646 h 11"/>
              <a:gd name="T34" fmla="*/ 2147483646 w 8"/>
              <a:gd name="T35" fmla="*/ 2147483646 h 11"/>
              <a:gd name="T36" fmla="*/ 2147483646 w 8"/>
              <a:gd name="T37" fmla="*/ 2147483646 h 11"/>
              <a:gd name="T38" fmla="*/ 2147483646 w 8"/>
              <a:gd name="T39" fmla="*/ 2147483646 h 11"/>
              <a:gd name="T40" fmla="*/ 2147483646 w 8"/>
              <a:gd name="T41" fmla="*/ 2147483646 h 11"/>
              <a:gd name="T42" fmla="*/ 2147483646 w 8"/>
              <a:gd name="T43" fmla="*/ 2147483646 h 11"/>
              <a:gd name="T44" fmla="*/ 2147483646 w 8"/>
              <a:gd name="T45" fmla="*/ 2147483646 h 11"/>
              <a:gd name="T46" fmla="*/ 2147483646 w 8"/>
              <a:gd name="T47" fmla="*/ 2147483646 h 11"/>
              <a:gd name="T48" fmla="*/ 2147483646 w 8"/>
              <a:gd name="T49" fmla="*/ 2147483646 h 11"/>
              <a:gd name="T50" fmla="*/ 2147483646 w 8"/>
              <a:gd name="T51" fmla="*/ 2147483646 h 11"/>
              <a:gd name="T52" fmla="*/ 2147483646 w 8"/>
              <a:gd name="T53" fmla="*/ 2147483646 h 11"/>
              <a:gd name="T54" fmla="*/ 2147483646 w 8"/>
              <a:gd name="T55" fmla="*/ 2147483646 h 11"/>
              <a:gd name="T56" fmla="*/ 2147483646 w 8"/>
              <a:gd name="T57" fmla="*/ 2147483646 h 11"/>
              <a:gd name="T58" fmla="*/ 2147483646 w 8"/>
              <a:gd name="T59" fmla="*/ 2147483646 h 11"/>
              <a:gd name="T60" fmla="*/ 2147483646 w 8"/>
              <a:gd name="T61" fmla="*/ 2147483646 h 11"/>
              <a:gd name="T62" fmla="*/ 2147483646 w 8"/>
              <a:gd name="T63" fmla="*/ 2147483646 h 11"/>
              <a:gd name="T64" fmla="*/ 2147483646 w 8"/>
              <a:gd name="T65" fmla="*/ 2147483646 h 11"/>
              <a:gd name="T66" fmla="*/ 2147483646 w 8"/>
              <a:gd name="T67" fmla="*/ 2147483646 h 11"/>
              <a:gd name="T68" fmla="*/ 2147483646 w 8"/>
              <a:gd name="T69" fmla="*/ 2147483646 h 11"/>
              <a:gd name="T70" fmla="*/ 2147483646 w 8"/>
              <a:gd name="T71" fmla="*/ 2147483646 h 11"/>
              <a:gd name="T72" fmla="*/ 2147483646 w 8"/>
              <a:gd name="T73" fmla="*/ 2147483646 h 11"/>
              <a:gd name="T74" fmla="*/ 2147483646 w 8"/>
              <a:gd name="T75" fmla="*/ 2147483646 h 11"/>
              <a:gd name="T76" fmla="*/ 2147483646 w 8"/>
              <a:gd name="T77" fmla="*/ 2147483646 h 11"/>
              <a:gd name="T78" fmla="*/ 2147483646 w 8"/>
              <a:gd name="T79" fmla="*/ 2147483646 h 11"/>
              <a:gd name="T80" fmla="*/ 0 w 8"/>
              <a:gd name="T81" fmla="*/ 2147483646 h 11"/>
              <a:gd name="T82" fmla="*/ 2147483646 w 8"/>
              <a:gd name="T83" fmla="*/ 2147483646 h 11"/>
              <a:gd name="T84" fmla="*/ 2147483646 w 8"/>
              <a:gd name="T85" fmla="*/ 2147483646 h 11"/>
              <a:gd name="T86" fmla="*/ 2147483646 w 8"/>
              <a:gd name="T87" fmla="*/ 2147483646 h 11"/>
              <a:gd name="T88" fmla="*/ 2147483646 w 8"/>
              <a:gd name="T89" fmla="*/ 2147483646 h 11"/>
              <a:gd name="T90" fmla="*/ 2147483646 w 8"/>
              <a:gd name="T91" fmla="*/ 2147483646 h 11"/>
              <a:gd name="T92" fmla="*/ 2147483646 w 8"/>
              <a:gd name="T93" fmla="*/ 2147483646 h 11"/>
              <a:gd name="T94" fmla="*/ 2147483646 w 8"/>
              <a:gd name="T95" fmla="*/ 2147483646 h 11"/>
              <a:gd name="T96" fmla="*/ 2147483646 w 8"/>
              <a:gd name="T97" fmla="*/ 2147483646 h 11"/>
              <a:gd name="T98" fmla="*/ 2147483646 w 8"/>
              <a:gd name="T99" fmla="*/ 2147483646 h 11"/>
              <a:gd name="T100" fmla="*/ 2147483646 w 8"/>
              <a:gd name="T101" fmla="*/ 2147483646 h 11"/>
              <a:gd name="T102" fmla="*/ 2147483646 w 8"/>
              <a:gd name="T103" fmla="*/ 2147483646 h 11"/>
              <a:gd name="T104" fmla="*/ 2147483646 w 8"/>
              <a:gd name="T105" fmla="*/ 2147483646 h 11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w 8"/>
              <a:gd name="T160" fmla="*/ 0 h 11"/>
              <a:gd name="T161" fmla="*/ 8 w 8"/>
              <a:gd name="T162" fmla="*/ 11 h 11"/>
            </a:gdLst>
            <a:ahLst/>
            <a:cxnLst>
              <a:cxn ang="T106">
                <a:pos x="T0" y="T1"/>
              </a:cxn>
              <a:cxn ang="T107">
                <a:pos x="T2" y="T3"/>
              </a:cxn>
              <a:cxn ang="T108">
                <a:pos x="T4" y="T5"/>
              </a:cxn>
              <a:cxn ang="T109">
                <a:pos x="T6" y="T7"/>
              </a:cxn>
              <a:cxn ang="T110">
                <a:pos x="T8" y="T9"/>
              </a:cxn>
              <a:cxn ang="T111">
                <a:pos x="T10" y="T11"/>
              </a:cxn>
              <a:cxn ang="T112">
                <a:pos x="T12" y="T13"/>
              </a:cxn>
              <a:cxn ang="T113">
                <a:pos x="T14" y="T15"/>
              </a:cxn>
              <a:cxn ang="T114">
                <a:pos x="T16" y="T17"/>
              </a:cxn>
              <a:cxn ang="T115">
                <a:pos x="T18" y="T19"/>
              </a:cxn>
              <a:cxn ang="T116">
                <a:pos x="T20" y="T21"/>
              </a:cxn>
              <a:cxn ang="T117">
                <a:pos x="T22" y="T23"/>
              </a:cxn>
              <a:cxn ang="T118">
                <a:pos x="T24" y="T25"/>
              </a:cxn>
              <a:cxn ang="T119">
                <a:pos x="T26" y="T27"/>
              </a:cxn>
              <a:cxn ang="T120">
                <a:pos x="T28" y="T29"/>
              </a:cxn>
              <a:cxn ang="T121">
                <a:pos x="T30" y="T31"/>
              </a:cxn>
              <a:cxn ang="T122">
                <a:pos x="T32" y="T33"/>
              </a:cxn>
              <a:cxn ang="T123">
                <a:pos x="T34" y="T35"/>
              </a:cxn>
              <a:cxn ang="T124">
                <a:pos x="T36" y="T37"/>
              </a:cxn>
              <a:cxn ang="T125">
                <a:pos x="T38" y="T39"/>
              </a:cxn>
              <a:cxn ang="T126">
                <a:pos x="T40" y="T41"/>
              </a:cxn>
              <a:cxn ang="T127">
                <a:pos x="T42" y="T43"/>
              </a:cxn>
              <a:cxn ang="T128">
                <a:pos x="T44" y="T45"/>
              </a:cxn>
              <a:cxn ang="T129">
                <a:pos x="T46" y="T47"/>
              </a:cxn>
              <a:cxn ang="T130">
                <a:pos x="T48" y="T49"/>
              </a:cxn>
              <a:cxn ang="T131">
                <a:pos x="T50" y="T51"/>
              </a:cxn>
              <a:cxn ang="T132">
                <a:pos x="T52" y="T53"/>
              </a:cxn>
              <a:cxn ang="T133">
                <a:pos x="T54" y="T55"/>
              </a:cxn>
              <a:cxn ang="T134">
                <a:pos x="T56" y="T57"/>
              </a:cxn>
              <a:cxn ang="T135">
                <a:pos x="T58" y="T59"/>
              </a:cxn>
              <a:cxn ang="T136">
                <a:pos x="T60" y="T61"/>
              </a:cxn>
              <a:cxn ang="T137">
                <a:pos x="T62" y="T63"/>
              </a:cxn>
              <a:cxn ang="T138">
                <a:pos x="T64" y="T65"/>
              </a:cxn>
              <a:cxn ang="T139">
                <a:pos x="T66" y="T67"/>
              </a:cxn>
              <a:cxn ang="T140">
                <a:pos x="T68" y="T69"/>
              </a:cxn>
              <a:cxn ang="T141">
                <a:pos x="T70" y="T71"/>
              </a:cxn>
              <a:cxn ang="T142">
                <a:pos x="T72" y="T73"/>
              </a:cxn>
              <a:cxn ang="T143">
                <a:pos x="T74" y="T75"/>
              </a:cxn>
              <a:cxn ang="T144">
                <a:pos x="T76" y="T77"/>
              </a:cxn>
              <a:cxn ang="T145">
                <a:pos x="T78" y="T79"/>
              </a:cxn>
              <a:cxn ang="T146">
                <a:pos x="T80" y="T81"/>
              </a:cxn>
              <a:cxn ang="T147">
                <a:pos x="T82" y="T83"/>
              </a:cxn>
              <a:cxn ang="T148">
                <a:pos x="T84" y="T85"/>
              </a:cxn>
              <a:cxn ang="T149">
                <a:pos x="T86" y="T87"/>
              </a:cxn>
              <a:cxn ang="T150">
                <a:pos x="T88" y="T89"/>
              </a:cxn>
              <a:cxn ang="T151">
                <a:pos x="T90" y="T91"/>
              </a:cxn>
              <a:cxn ang="T152">
                <a:pos x="T92" y="T93"/>
              </a:cxn>
              <a:cxn ang="T153">
                <a:pos x="T94" y="T95"/>
              </a:cxn>
              <a:cxn ang="T154">
                <a:pos x="T96" y="T97"/>
              </a:cxn>
              <a:cxn ang="T155">
                <a:pos x="T98" y="T99"/>
              </a:cxn>
              <a:cxn ang="T156">
                <a:pos x="T100" y="T101"/>
              </a:cxn>
              <a:cxn ang="T157">
                <a:pos x="T102" y="T103"/>
              </a:cxn>
              <a:cxn ang="T158">
                <a:pos x="T104" y="T105"/>
              </a:cxn>
            </a:cxnLst>
            <a:rect l="T159" t="T160" r="T161" b="T162"/>
            <a:pathLst>
              <a:path w="8" h="11">
                <a:moveTo>
                  <a:pt x="3" y="11"/>
                </a:moveTo>
                <a:lnTo>
                  <a:pt x="3" y="11"/>
                </a:lnTo>
                <a:cubicBezTo>
                  <a:pt x="3" y="11"/>
                  <a:pt x="3" y="11"/>
                  <a:pt x="3" y="11"/>
                </a:cubicBezTo>
                <a:cubicBezTo>
                  <a:pt x="3" y="11"/>
                  <a:pt x="4" y="11"/>
                  <a:pt x="4" y="11"/>
                </a:cubicBezTo>
                <a:cubicBezTo>
                  <a:pt x="4" y="11"/>
                  <a:pt x="4" y="11"/>
                  <a:pt x="4" y="11"/>
                </a:cubicBezTo>
                <a:lnTo>
                  <a:pt x="5" y="11"/>
                </a:lnTo>
                <a:cubicBezTo>
                  <a:pt x="5" y="11"/>
                  <a:pt x="5" y="10"/>
                  <a:pt x="6" y="10"/>
                </a:cubicBezTo>
                <a:cubicBezTo>
                  <a:pt x="6" y="10"/>
                  <a:pt x="6" y="10"/>
                  <a:pt x="6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lnTo>
                  <a:pt x="8" y="10"/>
                </a:lnTo>
                <a:lnTo>
                  <a:pt x="8" y="9"/>
                </a:lnTo>
                <a:lnTo>
                  <a:pt x="7" y="9"/>
                </a:lnTo>
                <a:cubicBezTo>
                  <a:pt x="7" y="9"/>
                  <a:pt x="7" y="9"/>
                  <a:pt x="7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8"/>
                  <a:pt x="7" y="8"/>
                  <a:pt x="7" y="8"/>
                </a:cubicBezTo>
                <a:cubicBezTo>
                  <a:pt x="7" y="8"/>
                  <a:pt x="7" y="8"/>
                  <a:pt x="7" y="7"/>
                </a:cubicBezTo>
                <a:lnTo>
                  <a:pt x="8" y="7"/>
                </a:lnTo>
                <a:lnTo>
                  <a:pt x="8" y="6"/>
                </a:lnTo>
                <a:cubicBezTo>
                  <a:pt x="8" y="6"/>
                  <a:pt x="8" y="6"/>
                  <a:pt x="8" y="5"/>
                </a:cubicBezTo>
                <a:cubicBezTo>
                  <a:pt x="8" y="5"/>
                  <a:pt x="8" y="5"/>
                  <a:pt x="8" y="5"/>
                </a:cubicBezTo>
                <a:cubicBezTo>
                  <a:pt x="8" y="5"/>
                  <a:pt x="8" y="5"/>
                  <a:pt x="7" y="4"/>
                </a:cubicBezTo>
                <a:cubicBezTo>
                  <a:pt x="8" y="4"/>
                  <a:pt x="8" y="4"/>
                  <a:pt x="8" y="4"/>
                </a:cubicBezTo>
                <a:lnTo>
                  <a:pt x="8" y="3"/>
                </a:lnTo>
                <a:lnTo>
                  <a:pt x="8" y="2"/>
                </a:lnTo>
                <a:lnTo>
                  <a:pt x="8" y="1"/>
                </a:lnTo>
                <a:lnTo>
                  <a:pt x="7" y="0"/>
                </a:lnTo>
                <a:lnTo>
                  <a:pt x="6" y="1"/>
                </a:lnTo>
                <a:cubicBezTo>
                  <a:pt x="6" y="1"/>
                  <a:pt x="5" y="1"/>
                  <a:pt x="5" y="1"/>
                </a:cubicBezTo>
                <a:lnTo>
                  <a:pt x="4" y="1"/>
                </a:lnTo>
                <a:lnTo>
                  <a:pt x="3" y="1"/>
                </a:lnTo>
                <a:lnTo>
                  <a:pt x="2" y="1"/>
                </a:lnTo>
                <a:lnTo>
                  <a:pt x="2" y="2"/>
                </a:lnTo>
                <a:lnTo>
                  <a:pt x="1" y="2"/>
                </a:lnTo>
                <a:lnTo>
                  <a:pt x="1" y="3"/>
                </a:lnTo>
                <a:lnTo>
                  <a:pt x="1" y="4"/>
                </a:lnTo>
                <a:cubicBezTo>
                  <a:pt x="1" y="4"/>
                  <a:pt x="1" y="5"/>
                  <a:pt x="2" y="5"/>
                </a:cubicBezTo>
                <a:lnTo>
                  <a:pt x="0" y="6"/>
                </a:lnTo>
                <a:cubicBezTo>
                  <a:pt x="0" y="6"/>
                  <a:pt x="1" y="6"/>
                  <a:pt x="1" y="6"/>
                </a:cubicBezTo>
                <a:lnTo>
                  <a:pt x="2" y="6"/>
                </a:lnTo>
                <a:lnTo>
                  <a:pt x="2" y="7"/>
                </a:lnTo>
                <a:cubicBezTo>
                  <a:pt x="2" y="8"/>
                  <a:pt x="2" y="8"/>
                  <a:pt x="2" y="8"/>
                </a:cubicBezTo>
                <a:cubicBezTo>
                  <a:pt x="2" y="8"/>
                  <a:pt x="2" y="8"/>
                  <a:pt x="2" y="8"/>
                </a:cubicBezTo>
                <a:cubicBezTo>
                  <a:pt x="2" y="8"/>
                  <a:pt x="1" y="9"/>
                  <a:pt x="1" y="9"/>
                </a:cubicBezTo>
                <a:lnTo>
                  <a:pt x="1" y="10"/>
                </a:lnTo>
                <a:lnTo>
                  <a:pt x="1" y="11"/>
                </a:lnTo>
                <a:lnTo>
                  <a:pt x="2" y="11"/>
                </a:lnTo>
                <a:cubicBezTo>
                  <a:pt x="2" y="11"/>
                  <a:pt x="3" y="11"/>
                  <a:pt x="3" y="11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84" name="Freeform 136"/>
          <p:cNvSpPr>
            <a:spLocks/>
          </p:cNvSpPr>
          <p:nvPr/>
        </p:nvSpPr>
        <p:spPr bwMode="auto">
          <a:xfrm>
            <a:off x="1925638" y="4576763"/>
            <a:ext cx="79375" cy="106362"/>
          </a:xfrm>
          <a:custGeom>
            <a:avLst/>
            <a:gdLst>
              <a:gd name="T0" fmla="*/ 2147483646 w 8"/>
              <a:gd name="T1" fmla="*/ 2147483646 h 11"/>
              <a:gd name="T2" fmla="*/ 2147483646 w 8"/>
              <a:gd name="T3" fmla="*/ 2147483646 h 11"/>
              <a:gd name="T4" fmla="*/ 2147483646 w 8"/>
              <a:gd name="T5" fmla="*/ 2147483646 h 11"/>
              <a:gd name="T6" fmla="*/ 2147483646 w 8"/>
              <a:gd name="T7" fmla="*/ 2147483646 h 11"/>
              <a:gd name="T8" fmla="*/ 2147483646 w 8"/>
              <a:gd name="T9" fmla="*/ 2147483646 h 11"/>
              <a:gd name="T10" fmla="*/ 2147483646 w 8"/>
              <a:gd name="T11" fmla="*/ 0 h 11"/>
              <a:gd name="T12" fmla="*/ 2147483646 w 8"/>
              <a:gd name="T13" fmla="*/ 0 h 11"/>
              <a:gd name="T14" fmla="*/ 2147483646 w 8"/>
              <a:gd name="T15" fmla="*/ 0 h 11"/>
              <a:gd name="T16" fmla="*/ 2147483646 w 8"/>
              <a:gd name="T17" fmla="*/ 0 h 11"/>
              <a:gd name="T18" fmla="*/ 2147483646 w 8"/>
              <a:gd name="T19" fmla="*/ 2147483646 h 11"/>
              <a:gd name="T20" fmla="*/ 2147483646 w 8"/>
              <a:gd name="T21" fmla="*/ 2147483646 h 11"/>
              <a:gd name="T22" fmla="*/ 2147483646 w 8"/>
              <a:gd name="T23" fmla="*/ 2147483646 h 11"/>
              <a:gd name="T24" fmla="*/ 2147483646 w 8"/>
              <a:gd name="T25" fmla="*/ 2147483646 h 11"/>
              <a:gd name="T26" fmla="*/ 2147483646 w 8"/>
              <a:gd name="T27" fmla="*/ 2147483646 h 11"/>
              <a:gd name="T28" fmla="*/ 2147483646 w 8"/>
              <a:gd name="T29" fmla="*/ 2147483646 h 11"/>
              <a:gd name="T30" fmla="*/ 2147483646 w 8"/>
              <a:gd name="T31" fmla="*/ 2147483646 h 11"/>
              <a:gd name="T32" fmla="*/ 2147483646 w 8"/>
              <a:gd name="T33" fmla="*/ 2147483646 h 11"/>
              <a:gd name="T34" fmla="*/ 2147483646 w 8"/>
              <a:gd name="T35" fmla="*/ 2147483646 h 11"/>
              <a:gd name="T36" fmla="*/ 2147483646 w 8"/>
              <a:gd name="T37" fmla="*/ 2147483646 h 11"/>
              <a:gd name="T38" fmla="*/ 2147483646 w 8"/>
              <a:gd name="T39" fmla="*/ 2147483646 h 11"/>
              <a:gd name="T40" fmla="*/ 2147483646 w 8"/>
              <a:gd name="T41" fmla="*/ 2147483646 h 11"/>
              <a:gd name="T42" fmla="*/ 2147483646 w 8"/>
              <a:gd name="T43" fmla="*/ 2147483646 h 11"/>
              <a:gd name="T44" fmla="*/ 2147483646 w 8"/>
              <a:gd name="T45" fmla="*/ 2147483646 h 11"/>
              <a:gd name="T46" fmla="*/ 2147483646 w 8"/>
              <a:gd name="T47" fmla="*/ 2147483646 h 11"/>
              <a:gd name="T48" fmla="*/ 2147483646 w 8"/>
              <a:gd name="T49" fmla="*/ 2147483646 h 11"/>
              <a:gd name="T50" fmla="*/ 2147483646 w 8"/>
              <a:gd name="T51" fmla="*/ 2147483646 h 11"/>
              <a:gd name="T52" fmla="*/ 2147483646 w 8"/>
              <a:gd name="T53" fmla="*/ 2147483646 h 11"/>
              <a:gd name="T54" fmla="*/ 2147483646 w 8"/>
              <a:gd name="T55" fmla="*/ 2147483646 h 11"/>
              <a:gd name="T56" fmla="*/ 2147483646 w 8"/>
              <a:gd name="T57" fmla="*/ 2147483646 h 11"/>
              <a:gd name="T58" fmla="*/ 2147483646 w 8"/>
              <a:gd name="T59" fmla="*/ 2147483646 h 11"/>
              <a:gd name="T60" fmla="*/ 2147483646 w 8"/>
              <a:gd name="T61" fmla="*/ 2147483646 h 11"/>
              <a:gd name="T62" fmla="*/ 2147483646 w 8"/>
              <a:gd name="T63" fmla="*/ 2147483646 h 11"/>
              <a:gd name="T64" fmla="*/ 2147483646 w 8"/>
              <a:gd name="T65" fmla="*/ 2147483646 h 11"/>
              <a:gd name="T66" fmla="*/ 2147483646 w 8"/>
              <a:gd name="T67" fmla="*/ 2147483646 h 11"/>
              <a:gd name="T68" fmla="*/ 2147483646 w 8"/>
              <a:gd name="T69" fmla="*/ 2147483646 h 11"/>
              <a:gd name="T70" fmla="*/ 2147483646 w 8"/>
              <a:gd name="T71" fmla="*/ 2147483646 h 11"/>
              <a:gd name="T72" fmla="*/ 2147483646 w 8"/>
              <a:gd name="T73" fmla="*/ 2147483646 h 11"/>
              <a:gd name="T74" fmla="*/ 2147483646 w 8"/>
              <a:gd name="T75" fmla="*/ 2147483646 h 11"/>
              <a:gd name="T76" fmla="*/ 2147483646 w 8"/>
              <a:gd name="T77" fmla="*/ 2147483646 h 11"/>
              <a:gd name="T78" fmla="*/ 2147483646 w 8"/>
              <a:gd name="T79" fmla="*/ 2147483646 h 11"/>
              <a:gd name="T80" fmla="*/ 2147483646 w 8"/>
              <a:gd name="T81" fmla="*/ 2147483646 h 11"/>
              <a:gd name="T82" fmla="*/ 2147483646 w 8"/>
              <a:gd name="T83" fmla="*/ 2147483646 h 11"/>
              <a:gd name="T84" fmla="*/ 2147483646 w 8"/>
              <a:gd name="T85" fmla="*/ 2147483646 h 11"/>
              <a:gd name="T86" fmla="*/ 0 w 8"/>
              <a:gd name="T87" fmla="*/ 2147483646 h 11"/>
              <a:gd name="T88" fmla="*/ 0 w 8"/>
              <a:gd name="T89" fmla="*/ 2147483646 h 11"/>
              <a:gd name="T90" fmla="*/ 0 w 8"/>
              <a:gd name="T91" fmla="*/ 2147483646 h 11"/>
              <a:gd name="T92" fmla="*/ 0 w 8"/>
              <a:gd name="T93" fmla="*/ 2147483646 h 11"/>
              <a:gd name="T94" fmla="*/ 2147483646 w 8"/>
              <a:gd name="T95" fmla="*/ 2147483646 h 11"/>
              <a:gd name="T96" fmla="*/ 2147483646 w 8"/>
              <a:gd name="T97" fmla="*/ 2147483646 h 11"/>
              <a:gd name="T98" fmla="*/ 2147483646 w 8"/>
              <a:gd name="T99" fmla="*/ 2147483646 h 11"/>
              <a:gd name="T100" fmla="*/ 2147483646 w 8"/>
              <a:gd name="T101" fmla="*/ 2147483646 h 11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w 8"/>
              <a:gd name="T154" fmla="*/ 0 h 11"/>
              <a:gd name="T155" fmla="*/ 8 w 8"/>
              <a:gd name="T156" fmla="*/ 11 h 11"/>
            </a:gdLst>
            <a:ahLst/>
            <a:cxnLst>
              <a:cxn ang="T102">
                <a:pos x="T0" y="T1"/>
              </a:cxn>
              <a:cxn ang="T103">
                <a:pos x="T2" y="T3"/>
              </a:cxn>
              <a:cxn ang="T104">
                <a:pos x="T4" y="T5"/>
              </a:cxn>
              <a:cxn ang="T105">
                <a:pos x="T6" y="T7"/>
              </a:cxn>
              <a:cxn ang="T106">
                <a:pos x="T8" y="T9"/>
              </a:cxn>
              <a:cxn ang="T107">
                <a:pos x="T10" y="T11"/>
              </a:cxn>
              <a:cxn ang="T108">
                <a:pos x="T12" y="T13"/>
              </a:cxn>
              <a:cxn ang="T109">
                <a:pos x="T14" y="T15"/>
              </a:cxn>
              <a:cxn ang="T110">
                <a:pos x="T16" y="T17"/>
              </a:cxn>
              <a:cxn ang="T111">
                <a:pos x="T18" y="T19"/>
              </a:cxn>
              <a:cxn ang="T112">
                <a:pos x="T20" y="T21"/>
              </a:cxn>
              <a:cxn ang="T113">
                <a:pos x="T22" y="T23"/>
              </a:cxn>
              <a:cxn ang="T114">
                <a:pos x="T24" y="T25"/>
              </a:cxn>
              <a:cxn ang="T115">
                <a:pos x="T26" y="T27"/>
              </a:cxn>
              <a:cxn ang="T116">
                <a:pos x="T28" y="T29"/>
              </a:cxn>
              <a:cxn ang="T117">
                <a:pos x="T30" y="T31"/>
              </a:cxn>
              <a:cxn ang="T118">
                <a:pos x="T32" y="T33"/>
              </a:cxn>
              <a:cxn ang="T119">
                <a:pos x="T34" y="T35"/>
              </a:cxn>
              <a:cxn ang="T120">
                <a:pos x="T36" y="T37"/>
              </a:cxn>
              <a:cxn ang="T121">
                <a:pos x="T38" y="T39"/>
              </a:cxn>
              <a:cxn ang="T122">
                <a:pos x="T40" y="T41"/>
              </a:cxn>
              <a:cxn ang="T123">
                <a:pos x="T42" y="T43"/>
              </a:cxn>
              <a:cxn ang="T124">
                <a:pos x="T44" y="T45"/>
              </a:cxn>
              <a:cxn ang="T125">
                <a:pos x="T46" y="T47"/>
              </a:cxn>
              <a:cxn ang="T126">
                <a:pos x="T48" y="T49"/>
              </a:cxn>
              <a:cxn ang="T127">
                <a:pos x="T50" y="T51"/>
              </a:cxn>
              <a:cxn ang="T128">
                <a:pos x="T52" y="T53"/>
              </a:cxn>
              <a:cxn ang="T129">
                <a:pos x="T54" y="T55"/>
              </a:cxn>
              <a:cxn ang="T130">
                <a:pos x="T56" y="T57"/>
              </a:cxn>
              <a:cxn ang="T131">
                <a:pos x="T58" y="T59"/>
              </a:cxn>
              <a:cxn ang="T132">
                <a:pos x="T60" y="T61"/>
              </a:cxn>
              <a:cxn ang="T133">
                <a:pos x="T62" y="T63"/>
              </a:cxn>
              <a:cxn ang="T134">
                <a:pos x="T64" y="T65"/>
              </a:cxn>
              <a:cxn ang="T135">
                <a:pos x="T66" y="T67"/>
              </a:cxn>
              <a:cxn ang="T136">
                <a:pos x="T68" y="T69"/>
              </a:cxn>
              <a:cxn ang="T137">
                <a:pos x="T70" y="T71"/>
              </a:cxn>
              <a:cxn ang="T138">
                <a:pos x="T72" y="T73"/>
              </a:cxn>
              <a:cxn ang="T139">
                <a:pos x="T74" y="T75"/>
              </a:cxn>
              <a:cxn ang="T140">
                <a:pos x="T76" y="T77"/>
              </a:cxn>
              <a:cxn ang="T141">
                <a:pos x="T78" y="T79"/>
              </a:cxn>
              <a:cxn ang="T142">
                <a:pos x="T80" y="T81"/>
              </a:cxn>
              <a:cxn ang="T143">
                <a:pos x="T82" y="T83"/>
              </a:cxn>
              <a:cxn ang="T144">
                <a:pos x="T84" y="T85"/>
              </a:cxn>
              <a:cxn ang="T145">
                <a:pos x="T86" y="T87"/>
              </a:cxn>
              <a:cxn ang="T146">
                <a:pos x="T88" y="T89"/>
              </a:cxn>
              <a:cxn ang="T147">
                <a:pos x="T90" y="T91"/>
              </a:cxn>
              <a:cxn ang="T148">
                <a:pos x="T92" y="T93"/>
              </a:cxn>
              <a:cxn ang="T149">
                <a:pos x="T94" y="T95"/>
              </a:cxn>
              <a:cxn ang="T150">
                <a:pos x="T96" y="T97"/>
              </a:cxn>
              <a:cxn ang="T151">
                <a:pos x="T98" y="T99"/>
              </a:cxn>
              <a:cxn ang="T152">
                <a:pos x="T100" y="T101"/>
              </a:cxn>
            </a:cxnLst>
            <a:rect l="T153" t="T154" r="T155" b="T156"/>
            <a:pathLst>
              <a:path w="8" h="11">
                <a:moveTo>
                  <a:pt x="1" y="3"/>
                </a:moveTo>
                <a:cubicBezTo>
                  <a:pt x="1" y="2"/>
                  <a:pt x="1" y="2"/>
                  <a:pt x="1" y="2"/>
                </a:cubicBezTo>
                <a:cubicBezTo>
                  <a:pt x="1" y="2"/>
                  <a:pt x="1" y="2"/>
                  <a:pt x="1" y="2"/>
                </a:cubicBezTo>
                <a:lnTo>
                  <a:pt x="2" y="1"/>
                </a:lnTo>
                <a:lnTo>
                  <a:pt x="3" y="1"/>
                </a:lnTo>
                <a:lnTo>
                  <a:pt x="3" y="0"/>
                </a:lnTo>
                <a:lnTo>
                  <a:pt x="4" y="0"/>
                </a:lnTo>
                <a:lnTo>
                  <a:pt x="5" y="0"/>
                </a:lnTo>
                <a:lnTo>
                  <a:pt x="6" y="1"/>
                </a:lnTo>
                <a:lnTo>
                  <a:pt x="7" y="1"/>
                </a:lnTo>
                <a:lnTo>
                  <a:pt x="7" y="2"/>
                </a:lnTo>
                <a:lnTo>
                  <a:pt x="8" y="2"/>
                </a:lnTo>
                <a:lnTo>
                  <a:pt x="8" y="4"/>
                </a:lnTo>
                <a:cubicBezTo>
                  <a:pt x="8" y="5"/>
                  <a:pt x="8" y="6"/>
                  <a:pt x="7" y="7"/>
                </a:cubicBezTo>
                <a:lnTo>
                  <a:pt x="8" y="7"/>
                </a:lnTo>
                <a:lnTo>
                  <a:pt x="8" y="8"/>
                </a:lnTo>
                <a:cubicBezTo>
                  <a:pt x="8" y="8"/>
                  <a:pt x="8" y="8"/>
                  <a:pt x="8" y="8"/>
                </a:cubicBezTo>
                <a:lnTo>
                  <a:pt x="8" y="9"/>
                </a:lnTo>
                <a:lnTo>
                  <a:pt x="7" y="9"/>
                </a:lnTo>
                <a:lnTo>
                  <a:pt x="6" y="9"/>
                </a:lnTo>
                <a:lnTo>
                  <a:pt x="6" y="10"/>
                </a:lnTo>
                <a:cubicBezTo>
                  <a:pt x="6" y="10"/>
                  <a:pt x="6" y="10"/>
                  <a:pt x="6" y="10"/>
                </a:cubicBezTo>
                <a:cubicBezTo>
                  <a:pt x="5" y="10"/>
                  <a:pt x="5" y="10"/>
                  <a:pt x="5" y="10"/>
                </a:cubicBezTo>
                <a:lnTo>
                  <a:pt x="4" y="11"/>
                </a:lnTo>
                <a:lnTo>
                  <a:pt x="1" y="10"/>
                </a:lnTo>
                <a:lnTo>
                  <a:pt x="3" y="8"/>
                </a:lnTo>
                <a:cubicBezTo>
                  <a:pt x="3" y="8"/>
                  <a:pt x="3" y="8"/>
                  <a:pt x="3" y="8"/>
                </a:cubicBezTo>
                <a:cubicBezTo>
                  <a:pt x="3" y="8"/>
                  <a:pt x="2" y="7"/>
                  <a:pt x="2" y="7"/>
                </a:cubicBezTo>
                <a:cubicBezTo>
                  <a:pt x="2" y="7"/>
                  <a:pt x="2" y="7"/>
                  <a:pt x="2" y="7"/>
                </a:cubicBezTo>
                <a:cubicBezTo>
                  <a:pt x="1" y="7"/>
                  <a:pt x="1" y="7"/>
                  <a:pt x="1" y="7"/>
                </a:cubicBezTo>
                <a:lnTo>
                  <a:pt x="1" y="6"/>
                </a:lnTo>
                <a:cubicBezTo>
                  <a:pt x="0" y="6"/>
                  <a:pt x="0" y="6"/>
                  <a:pt x="1" y="5"/>
                </a:cubicBezTo>
                <a:lnTo>
                  <a:pt x="0" y="5"/>
                </a:lnTo>
                <a:lnTo>
                  <a:pt x="1" y="4"/>
                </a:lnTo>
                <a:lnTo>
                  <a:pt x="1" y="3"/>
                </a:lnTo>
                <a:cubicBezTo>
                  <a:pt x="1" y="3"/>
                  <a:pt x="1" y="3"/>
                  <a:pt x="1" y="3"/>
                </a:cubicBezTo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s-MX"/>
          </a:p>
        </p:txBody>
      </p:sp>
      <p:sp>
        <p:nvSpPr>
          <p:cNvPr id="3085" name="Rectangle 145"/>
          <p:cNvSpPr>
            <a:spLocks noChangeArrowheads="1"/>
          </p:cNvSpPr>
          <p:nvPr/>
        </p:nvSpPr>
        <p:spPr bwMode="auto">
          <a:xfrm>
            <a:off x="919163" y="6453188"/>
            <a:ext cx="1412875" cy="198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MX" altLang="es-MX" sz="1300">
                <a:solidFill>
                  <a:srgbClr val="25221E"/>
                </a:solidFill>
                <a:latin typeface="AvantGarde Bk BT" charset="0"/>
              </a:rPr>
              <a:t>FONDO: BLANCO </a:t>
            </a:r>
            <a:endParaRPr lang="es-MX" altLang="es-MX" sz="1800"/>
          </a:p>
        </p:txBody>
      </p:sp>
      <p:sp>
        <p:nvSpPr>
          <p:cNvPr id="22" name="21 Rectángulo"/>
          <p:cNvSpPr/>
          <p:nvPr/>
        </p:nvSpPr>
        <p:spPr>
          <a:xfrm>
            <a:off x="827088" y="2143125"/>
            <a:ext cx="7707312" cy="973138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MX"/>
          </a:p>
        </p:txBody>
      </p:sp>
      <p:sp>
        <p:nvSpPr>
          <p:cNvPr id="3087" name="Text Box 4"/>
          <p:cNvSpPr txBox="1">
            <a:spLocks noChangeArrowheads="1"/>
          </p:cNvSpPr>
          <p:nvPr/>
        </p:nvSpPr>
        <p:spPr bwMode="auto">
          <a:xfrm>
            <a:off x="808038" y="2286000"/>
            <a:ext cx="7561262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1600" b="1" dirty="0">
                <a:latin typeface="Verdana" panose="020B0604030504040204" pitchFamily="34" charset="0"/>
              </a:rPr>
              <a:t> </a:t>
            </a:r>
            <a:r>
              <a:rPr lang="es-ES" altLang="es-MX" sz="1600" b="1" dirty="0" smtClean="0">
                <a:solidFill>
                  <a:schemeClr val="bg1"/>
                </a:solidFill>
                <a:latin typeface="Verdana" panose="020B0604030504040204" pitchFamily="34" charset="0"/>
              </a:rPr>
              <a:t>LA </a:t>
            </a:r>
            <a:r>
              <a:rPr lang="es-ES" altLang="es-MX" sz="1600" b="1" dirty="0" smtClean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PRESIDENCIA </a:t>
            </a:r>
            <a:r>
              <a:rPr lang="es-ES" altLang="es-MX" sz="16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MUNICIPAL DE </a:t>
            </a:r>
            <a:r>
              <a:rPr lang="es-ES" altLang="es-MX" sz="1600" b="1" dirty="0" smtClean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CHIHUAHUA</a:t>
            </a:r>
            <a:endParaRPr lang="es-ES" altLang="es-MX" sz="1600" b="1" dirty="0">
              <a:solidFill>
                <a:schemeClr val="bg1">
                  <a:lumMod val="95000"/>
                </a:schemeClr>
              </a:solidFill>
              <a:latin typeface="Verdana" panose="020B0604030504040204" pitchFamily="34" charset="0"/>
            </a:endParaRP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s-ES" altLang="es-MX" sz="1600" b="1" dirty="0">
                <a:solidFill>
                  <a:schemeClr val="bg1">
                    <a:lumMod val="95000"/>
                  </a:schemeClr>
                </a:solidFill>
                <a:latin typeface="Verdana" panose="020B0604030504040204" pitchFamily="34" charset="0"/>
              </a:rPr>
              <a:t> CONSTRUYE: </a:t>
            </a:r>
          </a:p>
        </p:txBody>
      </p:sp>
      <p:sp>
        <p:nvSpPr>
          <p:cNvPr id="24" name="Text Box 5"/>
          <p:cNvSpPr txBox="1">
            <a:spLocks noChangeArrowheads="1"/>
          </p:cNvSpPr>
          <p:nvPr/>
        </p:nvSpPr>
        <p:spPr bwMode="auto">
          <a:xfrm>
            <a:off x="971600" y="3473309"/>
            <a:ext cx="72728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MX" sz="2000" b="1" dirty="0"/>
              <a:t>“ADECUACIONES VIALES EN DIVERSAS ZONAS DE LA CIUDAD (AMPLIACIÓN DE CARRILES EN LA INTERSECCIÓN DE LA AV. JUAN PABLO II Y AV. LOMBARDO TOLEDANO)”</a:t>
            </a:r>
            <a:r>
              <a:rPr lang="es-MX" sz="2000" b="1" i="1" dirty="0"/>
              <a:t> </a:t>
            </a:r>
          </a:p>
        </p:txBody>
      </p:sp>
      <p:sp>
        <p:nvSpPr>
          <p:cNvPr id="3089" name="Rectangle 13"/>
          <p:cNvSpPr>
            <a:spLocks noChangeArrowheads="1"/>
          </p:cNvSpPr>
          <p:nvPr/>
        </p:nvSpPr>
        <p:spPr bwMode="auto">
          <a:xfrm>
            <a:off x="2533650" y="4854575"/>
            <a:ext cx="2714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s-MX" sz="1400" b="1" dirty="0">
                <a:solidFill>
                  <a:srgbClr val="000000"/>
                </a:solidFill>
                <a:latin typeface="Arial Narrow" panose="020B0606020202030204" pitchFamily="34" charset="0"/>
              </a:rPr>
              <a:t>INVERSION :  $ </a:t>
            </a:r>
            <a:endParaRPr lang="es-ES" altLang="es-MX" sz="1400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0588" y="5070474"/>
            <a:ext cx="1511357" cy="1160861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89</Words>
  <Application>Microsoft Office PowerPoint</Application>
  <PresentationFormat>Presentación en pantalla (4:3)</PresentationFormat>
  <Paragraphs>9</Paragraphs>
  <Slides>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AvantGarde Bk BT</vt:lpstr>
      <vt:lpstr>Verdana</vt:lpstr>
      <vt:lpstr>Diseño predeterminado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Anuncio de Obra</dc:title>
  <dc:subject>Licitación No. 38002003-008-08</dc:subject>
  <dc:creator>Departamento de Construcción (SCOP)</dc:creator>
  <cp:lastModifiedBy>Judith Angelica Delgado Amado</cp:lastModifiedBy>
  <cp:revision>90</cp:revision>
  <cp:lastPrinted>2019-05-24T17:22:58Z</cp:lastPrinted>
  <dcterms:created xsi:type="dcterms:W3CDTF">2005-09-21T16:14:54Z</dcterms:created>
  <dcterms:modified xsi:type="dcterms:W3CDTF">2019-05-24T17:23:03Z</dcterms:modified>
</cp:coreProperties>
</file>