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394EEE-300F-4F4F-83EB-FDD8B18EE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E0DF29-A420-44B7-BFC2-6E3A31AB44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5CE0BC-E097-4B9C-8F0F-D96667383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08B1-F705-49C8-ABDE-9D428DE9C58D}" type="datetimeFigureOut">
              <a:rPr lang="es-MX" smtClean="0"/>
              <a:t>16/04/2020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26F911-A33B-4AF9-BB63-15C05FE35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965127-9A01-4DF0-93E3-9B66B5ADA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0D04-B3FF-4B31-B120-6CBCC47C8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59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223645-50CF-4C87-83C7-046E4E339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5AB199-5173-48A3-A669-6B9FC0FCB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75668D-6517-42D6-8D3B-677EA2FE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08B1-F705-49C8-ABDE-9D428DE9C58D}" type="datetimeFigureOut">
              <a:rPr lang="es-MX" smtClean="0"/>
              <a:t>16/04/2020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EAA2DA-48E8-4F68-923E-C291C5185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6F5BBA-6F7F-4546-9F9E-ED8E2D310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0D04-B3FF-4B31-B120-6CBCC47C8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7668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E6C719-6182-4230-B92B-9FD9886EA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02571CF-3DAB-4E20-888E-F2253CC30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411306-B030-4C29-BA00-7586C0F78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08B1-F705-49C8-ABDE-9D428DE9C58D}" type="datetimeFigureOut">
              <a:rPr lang="es-MX" smtClean="0"/>
              <a:t>16/04/2020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CBA2A5-6B0C-47D3-8B34-DA3C5BEF5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A72974-967B-47C4-B7B0-A319CE0E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0D04-B3FF-4B31-B120-6CBCC47C8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1686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38FBE5-ED13-4DA2-BDF8-9ADD50560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F66017-B86D-4340-9CF0-CF48542D11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0C787A-3BBA-4B21-9554-1FC253954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1EF2178-DC37-4703-805D-2C4F60582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08B1-F705-49C8-ABDE-9D428DE9C58D}" type="datetimeFigureOut">
              <a:rPr lang="es-MX" smtClean="0"/>
              <a:t>16/04/2020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96A6BD-58AF-48F0-9627-026EC8F9B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90B65F-D2B3-44DA-BD84-BD904F350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0D04-B3FF-4B31-B120-6CBCC47C8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236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2F7702-DB43-4ABA-A9BE-3AF4859DE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EAB896-CCBA-4DDF-841A-FB05A016F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EF09A6-03B2-46FD-9E6B-4D55F65BF0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9DE95B5-7193-44D6-8141-BB4228B117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A9B2FAC-B1DC-4EAE-AE69-4A194C98E4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09646AE-2B0A-4828-8BD5-CD80A8291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08B1-F705-49C8-ABDE-9D428DE9C58D}" type="datetimeFigureOut">
              <a:rPr lang="es-MX" smtClean="0"/>
              <a:t>16/04/2020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8377FDD-4D62-46CF-BB9B-35E5640D8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80DBA5-AA86-454F-ABD6-C23BEDA7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0D04-B3FF-4B31-B120-6CBCC47C8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0274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6660C4-5749-4493-A09F-40028375D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1370B2B-26D5-4188-ABDC-2062BB652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08B1-F705-49C8-ABDE-9D428DE9C58D}" type="datetimeFigureOut">
              <a:rPr lang="es-MX" smtClean="0"/>
              <a:t>16/04/2020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5504108-9B4E-43BD-9C18-51D87A536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603A744-E792-4C5C-8165-C9CEFA6C7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0D04-B3FF-4B31-B120-6CBCC47C8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276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F9950E6-366D-404D-AC5A-E24F6DBBE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08B1-F705-49C8-ABDE-9D428DE9C58D}" type="datetimeFigureOut">
              <a:rPr lang="es-MX" smtClean="0"/>
              <a:t>16/04/2020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739B52-E0EF-4AF3-9676-8AEBC32BE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D306723-B62D-4624-B8E7-F935FFD24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0D04-B3FF-4B31-B120-6CBCC47C8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646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DB01AB-3A7F-451E-B619-37AE54DAF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275ACA-9A87-4219-BB9C-8187E575E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66899A-D345-4C9D-9846-48FB270062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9D63F3-13E5-4B2B-89E6-873A26E95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08B1-F705-49C8-ABDE-9D428DE9C58D}" type="datetimeFigureOut">
              <a:rPr lang="es-MX" smtClean="0"/>
              <a:t>16/04/2020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7175C0-C3E8-4651-B074-2EA3B946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DB65C6-E519-44E1-959B-BD34DD69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0D04-B3FF-4B31-B120-6CBCC47C8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9790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8F37D1-5131-49B1-8189-14237AD61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EEF52F9-F3A9-4A7E-9D4A-AC16B3A699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DA83CF4-E52C-4DE4-BCBB-0FC832278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441728-7DA1-4C1F-A04A-E68C42F2A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08B1-F705-49C8-ABDE-9D428DE9C58D}" type="datetimeFigureOut">
              <a:rPr lang="es-MX" smtClean="0"/>
              <a:t>16/04/2020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4DD02E-B531-4CEC-B6B2-EBC2DD5F5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116C9E-C468-4C28-BA56-C435A8B33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0D04-B3FF-4B31-B120-6CBCC47C8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8134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794715-79F2-4288-97B4-0CA2A10CF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5BC945-751E-4DAE-984F-60DCC1CD7A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80C519-E138-457D-97DA-51B0B5FC2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08B1-F705-49C8-ABDE-9D428DE9C58D}" type="datetimeFigureOut">
              <a:rPr lang="es-MX" smtClean="0"/>
              <a:t>16/04/2020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4237D3-9BC0-4A19-B352-DFD5BC417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54514D-C0E9-49BC-99C1-050A5F2B6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0D04-B3FF-4B31-B120-6CBCC47C8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688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BADEB08-F2AE-4F0E-BB34-D8CB70A39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522F3B-3C20-4856-AB7B-012827017E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9FA2FF-7D29-4EAA-92C0-8B3D74F3E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08B1-F705-49C8-ABDE-9D428DE9C58D}" type="datetimeFigureOut">
              <a:rPr lang="es-MX" smtClean="0"/>
              <a:t>16/04/2020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8B4F6E-FCD6-498A-96D0-F8F346A50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A45D50-AD95-497F-88F6-7887AC76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0D04-B3FF-4B31-B120-6CBCC47C8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044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1951850-4A42-465E-B190-4BD74B527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FD3AB3-00CE-42A8-BB1C-18A8FFA63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0FFE4E-9A7A-4650-802E-1235A70A8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D08B1-F705-49C8-ABDE-9D428DE9C58D}" type="datetimeFigureOut">
              <a:rPr lang="es-MX" smtClean="0"/>
              <a:t>16/04/2020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8BD352-72B2-48C2-AC71-B2471F0670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A73E82-3C2D-490E-AC16-D4A2C42AEC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B0D04-B3FF-4B31-B120-6CBCC47C8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4115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482D5B4-7CD7-417F-A86F-C071309B2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3" y="55984"/>
            <a:ext cx="12092473" cy="680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202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2A6A2AB-33EA-483E-B5D6-09C6A30CD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3" y="48761"/>
            <a:ext cx="12105314" cy="680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475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Perla Concepcion Flores Barrera</dc:creator>
  <cp:lastModifiedBy>Perla Concepcion Flores Barrera</cp:lastModifiedBy>
  <cp:revision>1</cp:revision>
  <dcterms:created xsi:type="dcterms:W3CDTF">2020-04-16T18:24:12Z</dcterms:created>
  <dcterms:modified xsi:type="dcterms:W3CDTF">2020-04-16T18:26:06Z</dcterms:modified>
</cp:coreProperties>
</file>