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4"/>
  </p:sldMasterIdLst>
  <p:notesMasterIdLst>
    <p:notesMasterId r:id="rId23"/>
  </p:notesMasterIdLst>
  <p:handoutMasterIdLst>
    <p:handoutMasterId r:id="rId24"/>
  </p:handoutMasterIdLst>
  <p:sldIdLst>
    <p:sldId id="290" r:id="rId5"/>
    <p:sldId id="291" r:id="rId6"/>
    <p:sldId id="278" r:id="rId7"/>
    <p:sldId id="300" r:id="rId8"/>
    <p:sldId id="294" r:id="rId9"/>
    <p:sldId id="276" r:id="rId10"/>
    <p:sldId id="302" r:id="rId11"/>
    <p:sldId id="293" r:id="rId12"/>
    <p:sldId id="303" r:id="rId13"/>
    <p:sldId id="301" r:id="rId14"/>
    <p:sldId id="258" r:id="rId15"/>
    <p:sldId id="297" r:id="rId16"/>
    <p:sldId id="273" r:id="rId17"/>
    <p:sldId id="298" r:id="rId18"/>
    <p:sldId id="280" r:id="rId19"/>
    <p:sldId id="295" r:id="rId20"/>
    <p:sldId id="268" r:id="rId21"/>
    <p:sldId id="289" r:id="rId22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792" autoAdjust="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44"/>
    </p:cViewPr>
  </p:sorterViewPr>
  <p:notesViewPr>
    <p:cSldViewPr snapToGrid="0" showGuides="1">
      <p:cViewPr varScale="1">
        <p:scale>
          <a:sx n="88" d="100"/>
          <a:sy n="88" d="100"/>
        </p:scale>
        <p:origin x="3822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F07F19-1F50-4B42-A7A0-278DF9D25BB1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2EE95FC5-CD6B-4A50-9262-DC414E16C3EA}">
      <dgm:prSet custT="1"/>
      <dgm:spPr>
        <a:solidFill>
          <a:schemeClr val="bg1"/>
        </a:solidFill>
        <a:ln>
          <a:solidFill>
            <a:schemeClr val="bg2">
              <a:lumMod val="75000"/>
            </a:schemeClr>
          </a:solidFill>
        </a:ln>
      </dgm:spPr>
      <dgm:t>
        <a:bodyPr lIns="72000" rIns="72000" rtlCol="0"/>
        <a:lstStyle/>
        <a:p>
          <a:pPr rtl="0"/>
          <a:r>
            <a:rPr lang="es-ES" sz="2100" b="1" noProof="0" dirty="0">
              <a:solidFill>
                <a:schemeClr val="accent1">
                  <a:lumMod val="50000"/>
                </a:schemeClr>
              </a:solidFill>
            </a:rPr>
            <a:t>Tema 1</a:t>
          </a:r>
        </a:p>
        <a:p>
          <a:pPr rtl="0"/>
          <a:r>
            <a:rPr lang="es-ES" sz="1800" b="0" noProof="0" dirty="0">
              <a:solidFill>
                <a:schemeClr val="tx1"/>
              </a:solidFill>
            </a:rPr>
            <a:t>Obligaciones en municipio</a:t>
          </a:r>
        </a:p>
      </dgm:t>
    </dgm:pt>
    <dgm:pt modelId="{75374347-884B-4721-8CFF-DF080F5B1C79}" type="parTrans" cxnId="{B3F19EC2-A372-4EC3-BFE0-C62FFDFE3DF6}">
      <dgm:prSet/>
      <dgm:spPr/>
      <dgm:t>
        <a:bodyPr rtlCol="0"/>
        <a:lstStyle/>
        <a:p>
          <a:pPr rtl="0"/>
          <a:endParaRPr lang="es-ES" noProof="0" dirty="0"/>
        </a:p>
      </dgm:t>
    </dgm:pt>
    <dgm:pt modelId="{C99EBBB1-E916-471C-83C9-ABE85B42AC26}" type="sibTrans" cxnId="{B3F19EC2-A372-4EC3-BFE0-C62FFDFE3DF6}">
      <dgm:prSet phldrT="1" phldr="0"/>
      <dgm:spPr/>
      <dgm:t>
        <a:bodyPr rtlCol="0"/>
        <a:lstStyle/>
        <a:p>
          <a:pPr rtl="0"/>
          <a:endParaRPr lang="es-ES" noProof="0" dirty="0"/>
        </a:p>
      </dgm:t>
    </dgm:pt>
    <dgm:pt modelId="{F05611F0-8256-4954-B6CB-ED6B4F2DD397}">
      <dgm:prSet custT="1"/>
      <dgm:spPr>
        <a:solidFill>
          <a:schemeClr val="bg1"/>
        </a:solidFill>
        <a:ln>
          <a:solidFill>
            <a:schemeClr val="bg2">
              <a:lumMod val="75000"/>
            </a:schemeClr>
          </a:solidFill>
        </a:ln>
      </dgm:spPr>
      <dgm:t>
        <a:bodyPr lIns="72000" rIns="72000" rtlCol="0"/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noProof="0" dirty="0">
              <a:solidFill>
                <a:schemeClr val="accent1">
                  <a:lumMod val="50000"/>
                </a:schemeClr>
              </a:solidFill>
              <a:latin typeface="Garamond" panose="02020404030301010803"/>
              <a:ea typeface="+mn-ea"/>
              <a:cs typeface="+mn-cs"/>
            </a:rPr>
            <a:t>Tema 2.</a:t>
          </a:r>
        </a:p>
        <a:p>
          <a:pPr marL="0"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noProof="0" dirty="0">
              <a:solidFill>
                <a:schemeClr val="tx1"/>
              </a:solidFill>
            </a:rPr>
            <a:t>Cuadro General de Clasificación Archivística</a:t>
          </a:r>
        </a:p>
      </dgm:t>
    </dgm:pt>
    <dgm:pt modelId="{CD7328D6-9FAE-4506-9BDB-E06A571EC1D4}" type="parTrans" cxnId="{914FACD2-336A-4471-9E99-312B3F8EAB04}">
      <dgm:prSet/>
      <dgm:spPr/>
      <dgm:t>
        <a:bodyPr rtlCol="0"/>
        <a:lstStyle/>
        <a:p>
          <a:pPr rtl="0"/>
          <a:endParaRPr lang="es-ES" noProof="0" dirty="0"/>
        </a:p>
      </dgm:t>
    </dgm:pt>
    <dgm:pt modelId="{6BD5265A-8333-420D-BDB2-65F10B3EBD76}" type="sibTrans" cxnId="{914FACD2-336A-4471-9E99-312B3F8EAB04}">
      <dgm:prSet phldrT="2" phldr="0"/>
      <dgm:spPr/>
      <dgm:t>
        <a:bodyPr rtlCol="0"/>
        <a:lstStyle/>
        <a:p>
          <a:pPr rtl="0"/>
          <a:endParaRPr lang="es-ES" noProof="0" dirty="0"/>
        </a:p>
      </dgm:t>
    </dgm:pt>
    <dgm:pt modelId="{22625139-F93A-4F3F-A7AA-4923A01AEDF3}">
      <dgm:prSet custT="1"/>
      <dgm:spPr>
        <a:solidFill>
          <a:schemeClr val="bg1"/>
        </a:solidFill>
        <a:ln>
          <a:solidFill>
            <a:schemeClr val="bg2">
              <a:lumMod val="75000"/>
            </a:schemeClr>
          </a:solidFill>
        </a:ln>
      </dgm:spPr>
      <dgm:t>
        <a:bodyPr lIns="72000" rIns="72000" rtlCol="0"/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noProof="0" dirty="0">
              <a:solidFill>
                <a:schemeClr val="accent1">
                  <a:lumMod val="50000"/>
                </a:schemeClr>
              </a:solidFill>
              <a:latin typeface="Garamond" panose="02020404030301010803"/>
              <a:ea typeface="+mn-ea"/>
              <a:cs typeface="+mn-cs"/>
            </a:rPr>
            <a:t>Tema 3.</a:t>
          </a:r>
        </a:p>
        <a:p>
          <a:pPr marL="0"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noProof="0" dirty="0">
              <a:solidFill>
                <a:schemeClr val="tx1"/>
              </a:solidFill>
            </a:rPr>
            <a:t>Catálogo de Disposición Documental</a:t>
          </a:r>
        </a:p>
      </dgm:t>
    </dgm:pt>
    <dgm:pt modelId="{F549A0EB-6BE9-4749-8336-B02A279AE302}" type="parTrans" cxnId="{FC7721F0-429B-4CE7-BE98-C2F3C41FE9C7}">
      <dgm:prSet/>
      <dgm:spPr/>
      <dgm:t>
        <a:bodyPr rtlCol="0"/>
        <a:lstStyle/>
        <a:p>
          <a:pPr rtl="0"/>
          <a:endParaRPr lang="es-ES" noProof="0" dirty="0"/>
        </a:p>
      </dgm:t>
    </dgm:pt>
    <dgm:pt modelId="{A8E2FA08-4DD4-4654-A85D-9A99162D6201}" type="sibTrans" cxnId="{FC7721F0-429B-4CE7-BE98-C2F3C41FE9C7}">
      <dgm:prSet phldrT="3" phldr="0"/>
      <dgm:spPr/>
      <dgm:t>
        <a:bodyPr rtlCol="0"/>
        <a:lstStyle/>
        <a:p>
          <a:pPr rtl="0"/>
          <a:endParaRPr lang="es-ES" noProof="0" dirty="0"/>
        </a:p>
      </dgm:t>
    </dgm:pt>
    <dgm:pt modelId="{140952D0-0E1D-4F48-9F16-53581487CFA0}">
      <dgm:prSet custT="1"/>
      <dgm:spPr>
        <a:solidFill>
          <a:schemeClr val="bg1"/>
        </a:solidFill>
        <a:ln>
          <a:solidFill>
            <a:schemeClr val="bg2">
              <a:lumMod val="75000"/>
            </a:schemeClr>
          </a:solidFill>
        </a:ln>
      </dgm:spPr>
      <dgm:t>
        <a:bodyPr lIns="72000" rIns="72000" rtlCol="0"/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noProof="0" dirty="0">
              <a:solidFill>
                <a:schemeClr val="accent1">
                  <a:lumMod val="50000"/>
                </a:schemeClr>
              </a:solidFill>
              <a:latin typeface="Garamond" panose="02020404030301010803"/>
              <a:ea typeface="+mn-ea"/>
              <a:cs typeface="+mn-cs"/>
            </a:rPr>
            <a:t>Tema 4.</a:t>
          </a:r>
        </a:p>
        <a:p>
          <a:pPr marL="0"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noProof="0" dirty="0">
              <a:solidFill>
                <a:schemeClr val="tx1"/>
              </a:solidFill>
            </a:rPr>
            <a:t>Fichas de Valoración</a:t>
          </a:r>
        </a:p>
      </dgm:t>
    </dgm:pt>
    <dgm:pt modelId="{790C446F-6917-41E7-BE01-7AFE2676D505}" type="parTrans" cxnId="{B07163E8-ADEC-492A-8F07-7E5786AB23AE}">
      <dgm:prSet/>
      <dgm:spPr/>
      <dgm:t>
        <a:bodyPr rtlCol="0"/>
        <a:lstStyle/>
        <a:p>
          <a:pPr rtl="0"/>
          <a:endParaRPr lang="es-ES" noProof="0" dirty="0"/>
        </a:p>
      </dgm:t>
    </dgm:pt>
    <dgm:pt modelId="{2804F27C-9BA9-4D07-AB02-74BE7DFA2C0E}" type="sibTrans" cxnId="{B07163E8-ADEC-492A-8F07-7E5786AB23AE}">
      <dgm:prSet phldrT="4" phldr="0"/>
      <dgm:spPr/>
      <dgm:t>
        <a:bodyPr rtlCol="0"/>
        <a:lstStyle/>
        <a:p>
          <a:pPr rtl="0"/>
          <a:endParaRPr lang="es-ES" noProof="0" dirty="0"/>
        </a:p>
      </dgm:t>
    </dgm:pt>
    <dgm:pt modelId="{40FE0EB9-B287-43F6-ABB4-527CB1B94B4A}" type="pres">
      <dgm:prSet presAssocID="{D0F07F19-1F50-4B42-A7A0-278DF9D25BB1}" presName="diagram" presStyleCnt="0">
        <dgm:presLayoutVars>
          <dgm:dir/>
          <dgm:resizeHandles val="exact"/>
        </dgm:presLayoutVars>
      </dgm:prSet>
      <dgm:spPr/>
    </dgm:pt>
    <dgm:pt modelId="{8B70BCB8-2CA8-4281-8C3E-9646AA407DE2}" type="pres">
      <dgm:prSet presAssocID="{2EE95FC5-CD6B-4A50-9262-DC414E16C3EA}" presName="node" presStyleLbl="node1" presStyleIdx="0" presStyleCnt="4" custScaleX="115064" custLinFactNeighborX="976">
        <dgm:presLayoutVars>
          <dgm:bulletEnabled val="1"/>
        </dgm:presLayoutVars>
      </dgm:prSet>
      <dgm:spPr/>
    </dgm:pt>
    <dgm:pt modelId="{E02BC8AD-DDC2-43A7-BB43-F6F8D8BD6340}" type="pres">
      <dgm:prSet presAssocID="{C99EBBB1-E916-471C-83C9-ABE85B42AC26}" presName="sibTrans" presStyleCnt="0"/>
      <dgm:spPr/>
    </dgm:pt>
    <dgm:pt modelId="{B86E23A3-742D-4587-88CF-2D56A8442149}" type="pres">
      <dgm:prSet presAssocID="{F05611F0-8256-4954-B6CB-ED6B4F2DD397}" presName="node" presStyleLbl="node1" presStyleIdx="1" presStyleCnt="4" custScaleX="115064" custLinFactNeighborX="976">
        <dgm:presLayoutVars>
          <dgm:bulletEnabled val="1"/>
        </dgm:presLayoutVars>
      </dgm:prSet>
      <dgm:spPr/>
    </dgm:pt>
    <dgm:pt modelId="{87C885F5-93E2-4D86-AAEA-8BD12E68F9BB}" type="pres">
      <dgm:prSet presAssocID="{6BD5265A-8333-420D-BDB2-65F10B3EBD76}" presName="sibTrans" presStyleCnt="0"/>
      <dgm:spPr/>
    </dgm:pt>
    <dgm:pt modelId="{D64973A5-4E87-44F1-B369-B0D5E0C2A462}" type="pres">
      <dgm:prSet presAssocID="{22625139-F93A-4F3F-A7AA-4923A01AEDF3}" presName="node" presStyleLbl="node1" presStyleIdx="2" presStyleCnt="4" custScaleX="115064" custLinFactNeighborX="976">
        <dgm:presLayoutVars>
          <dgm:bulletEnabled val="1"/>
        </dgm:presLayoutVars>
      </dgm:prSet>
      <dgm:spPr/>
    </dgm:pt>
    <dgm:pt modelId="{A8EBA167-82EB-4D7C-98F7-2AB66BCE8A90}" type="pres">
      <dgm:prSet presAssocID="{A8E2FA08-4DD4-4654-A85D-9A99162D6201}" presName="sibTrans" presStyleCnt="0"/>
      <dgm:spPr/>
    </dgm:pt>
    <dgm:pt modelId="{18405FE4-7B27-4C69-B6FE-12C8B84249EF}" type="pres">
      <dgm:prSet presAssocID="{140952D0-0E1D-4F48-9F16-53581487CFA0}" presName="node" presStyleLbl="node1" presStyleIdx="3" presStyleCnt="4" custScaleX="115064" custLinFactNeighborX="976">
        <dgm:presLayoutVars>
          <dgm:bulletEnabled val="1"/>
        </dgm:presLayoutVars>
      </dgm:prSet>
      <dgm:spPr/>
    </dgm:pt>
  </dgm:ptLst>
  <dgm:cxnLst>
    <dgm:cxn modelId="{C3C9D92A-4F8E-4228-8DF6-5BC8FFC105E0}" type="presOf" srcId="{2EE95FC5-CD6B-4A50-9262-DC414E16C3EA}" destId="{8B70BCB8-2CA8-4281-8C3E-9646AA407DE2}" srcOrd="0" destOrd="0" presId="urn:microsoft.com/office/officeart/2005/8/layout/default"/>
    <dgm:cxn modelId="{E9B19438-D9F1-42E9-B97B-ECEA234AED50}" type="presOf" srcId="{F05611F0-8256-4954-B6CB-ED6B4F2DD397}" destId="{B86E23A3-742D-4587-88CF-2D56A8442149}" srcOrd="0" destOrd="0" presId="urn:microsoft.com/office/officeart/2005/8/layout/default"/>
    <dgm:cxn modelId="{D6CBE33F-90E3-4C8D-B80F-821ED7205D90}" type="presOf" srcId="{140952D0-0E1D-4F48-9F16-53581487CFA0}" destId="{18405FE4-7B27-4C69-B6FE-12C8B84249EF}" srcOrd="0" destOrd="0" presId="urn:microsoft.com/office/officeart/2005/8/layout/default"/>
    <dgm:cxn modelId="{B3F19EC2-A372-4EC3-BFE0-C62FFDFE3DF6}" srcId="{D0F07F19-1F50-4B42-A7A0-278DF9D25BB1}" destId="{2EE95FC5-CD6B-4A50-9262-DC414E16C3EA}" srcOrd="0" destOrd="0" parTransId="{75374347-884B-4721-8CFF-DF080F5B1C79}" sibTransId="{C99EBBB1-E916-471C-83C9-ABE85B42AC26}"/>
    <dgm:cxn modelId="{914FACD2-336A-4471-9E99-312B3F8EAB04}" srcId="{D0F07F19-1F50-4B42-A7A0-278DF9D25BB1}" destId="{F05611F0-8256-4954-B6CB-ED6B4F2DD397}" srcOrd="1" destOrd="0" parTransId="{CD7328D6-9FAE-4506-9BDB-E06A571EC1D4}" sibTransId="{6BD5265A-8333-420D-BDB2-65F10B3EBD76}"/>
    <dgm:cxn modelId="{6D195AE4-39B4-45CF-9D82-CF1593D393F6}" type="presOf" srcId="{22625139-F93A-4F3F-A7AA-4923A01AEDF3}" destId="{D64973A5-4E87-44F1-B369-B0D5E0C2A462}" srcOrd="0" destOrd="0" presId="urn:microsoft.com/office/officeart/2005/8/layout/default"/>
    <dgm:cxn modelId="{38B196E4-A718-4E5E-8B33-DFB2B77FDE42}" type="presOf" srcId="{D0F07F19-1F50-4B42-A7A0-278DF9D25BB1}" destId="{40FE0EB9-B287-43F6-ABB4-527CB1B94B4A}" srcOrd="0" destOrd="0" presId="urn:microsoft.com/office/officeart/2005/8/layout/default"/>
    <dgm:cxn modelId="{B07163E8-ADEC-492A-8F07-7E5786AB23AE}" srcId="{D0F07F19-1F50-4B42-A7A0-278DF9D25BB1}" destId="{140952D0-0E1D-4F48-9F16-53581487CFA0}" srcOrd="3" destOrd="0" parTransId="{790C446F-6917-41E7-BE01-7AFE2676D505}" sibTransId="{2804F27C-9BA9-4D07-AB02-74BE7DFA2C0E}"/>
    <dgm:cxn modelId="{FC7721F0-429B-4CE7-BE98-C2F3C41FE9C7}" srcId="{D0F07F19-1F50-4B42-A7A0-278DF9D25BB1}" destId="{22625139-F93A-4F3F-A7AA-4923A01AEDF3}" srcOrd="2" destOrd="0" parTransId="{F549A0EB-6BE9-4749-8336-B02A279AE302}" sibTransId="{A8E2FA08-4DD4-4654-A85D-9A99162D6201}"/>
    <dgm:cxn modelId="{D17F6962-6CF2-4448-8F2E-27A7CB5CAB16}" type="presParOf" srcId="{40FE0EB9-B287-43F6-ABB4-527CB1B94B4A}" destId="{8B70BCB8-2CA8-4281-8C3E-9646AA407DE2}" srcOrd="0" destOrd="0" presId="urn:microsoft.com/office/officeart/2005/8/layout/default"/>
    <dgm:cxn modelId="{6873F57A-5B91-48FC-9B1A-61BEA27CBE90}" type="presParOf" srcId="{40FE0EB9-B287-43F6-ABB4-527CB1B94B4A}" destId="{E02BC8AD-DDC2-43A7-BB43-F6F8D8BD6340}" srcOrd="1" destOrd="0" presId="urn:microsoft.com/office/officeart/2005/8/layout/default"/>
    <dgm:cxn modelId="{FC4588CA-0BEE-4DE6-9726-93F413184C3C}" type="presParOf" srcId="{40FE0EB9-B287-43F6-ABB4-527CB1B94B4A}" destId="{B86E23A3-742D-4587-88CF-2D56A8442149}" srcOrd="2" destOrd="0" presId="urn:microsoft.com/office/officeart/2005/8/layout/default"/>
    <dgm:cxn modelId="{4178A0A8-8F80-4691-AE60-A912EF83DE0A}" type="presParOf" srcId="{40FE0EB9-B287-43F6-ABB4-527CB1B94B4A}" destId="{87C885F5-93E2-4D86-AAEA-8BD12E68F9BB}" srcOrd="3" destOrd="0" presId="urn:microsoft.com/office/officeart/2005/8/layout/default"/>
    <dgm:cxn modelId="{48A25CA2-D3C2-4FFF-9454-ED9B5A503F99}" type="presParOf" srcId="{40FE0EB9-B287-43F6-ABB4-527CB1B94B4A}" destId="{D64973A5-4E87-44F1-B369-B0D5E0C2A462}" srcOrd="4" destOrd="0" presId="urn:microsoft.com/office/officeart/2005/8/layout/default"/>
    <dgm:cxn modelId="{CC1DEFB1-6415-405C-B19F-8F58824BC103}" type="presParOf" srcId="{40FE0EB9-B287-43F6-ABB4-527CB1B94B4A}" destId="{A8EBA167-82EB-4D7C-98F7-2AB66BCE8A90}" srcOrd="5" destOrd="0" presId="urn:microsoft.com/office/officeart/2005/8/layout/default"/>
    <dgm:cxn modelId="{EF92A80F-281E-414F-A2E2-B426E7254CC3}" type="presParOf" srcId="{40FE0EB9-B287-43F6-ABB4-527CB1B94B4A}" destId="{18405FE4-7B27-4C69-B6FE-12C8B84249E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F07F19-1F50-4B42-A7A0-278DF9D25BB1}" type="doc">
      <dgm:prSet loTypeId="urn:microsoft.com/office/officeart/2008/layout/LinedList" loCatId="list" qsTypeId="urn:microsoft.com/office/officeart/2005/8/quickstyle/simple5" qsCatId="simple" csTypeId="urn:microsoft.com/office/officeart/2005/8/colors/accent2_2" csCatId="accent2" phldr="1"/>
      <dgm:spPr/>
      <dgm:t>
        <a:bodyPr rtlCol="0"/>
        <a:lstStyle/>
        <a:p>
          <a:pPr rtl="0"/>
          <a:endParaRPr lang="en-US"/>
        </a:p>
      </dgm:t>
    </dgm:pt>
    <dgm:pt modelId="{2EE95FC5-CD6B-4A50-9262-DC414E16C3EA}">
      <dgm:prSet/>
      <dgm:spPr/>
      <dgm:t>
        <a:bodyPr lIns="72000" rIns="72000" rtlCol="0"/>
        <a:lstStyle/>
        <a:p>
          <a:pPr rtl="0"/>
          <a:r>
            <a:rPr lang="es-ES" b="1" noProof="0" dirty="0"/>
            <a:t>Valores Administrativos </a:t>
          </a:r>
        </a:p>
        <a:p>
          <a:pPr rtl="0"/>
          <a:r>
            <a:rPr lang="es-MX" b="0" noProof="0" dirty="0"/>
            <a:t>Se indican los lineamientos, políticas, normas, documentos internos que fundamentan la actividad de la serie documental</a:t>
          </a:r>
          <a:endParaRPr lang="es-ES" b="0" noProof="0" dirty="0"/>
        </a:p>
      </dgm:t>
    </dgm:pt>
    <dgm:pt modelId="{75374347-884B-4721-8CFF-DF080F5B1C79}" type="parTrans" cxnId="{B3F19EC2-A372-4EC3-BFE0-C62FFDFE3DF6}">
      <dgm:prSet/>
      <dgm:spPr/>
      <dgm:t>
        <a:bodyPr rtlCol="0"/>
        <a:lstStyle/>
        <a:p>
          <a:pPr rtl="0"/>
          <a:endParaRPr lang="es-ES" noProof="0" dirty="0"/>
        </a:p>
      </dgm:t>
    </dgm:pt>
    <dgm:pt modelId="{C99EBBB1-E916-471C-83C9-ABE85B42AC26}" type="sibTrans" cxnId="{B3F19EC2-A372-4EC3-BFE0-C62FFDFE3DF6}">
      <dgm:prSet phldrT="1" phldr="0"/>
      <dgm:spPr/>
      <dgm:t>
        <a:bodyPr rtlCol="0"/>
        <a:lstStyle/>
        <a:p>
          <a:pPr rtl="0"/>
          <a:endParaRPr lang="es-ES" noProof="0" dirty="0"/>
        </a:p>
      </dgm:t>
    </dgm:pt>
    <dgm:pt modelId="{F05611F0-8256-4954-B6CB-ED6B4F2DD397}">
      <dgm:prSet/>
      <dgm:spPr/>
      <dgm:t>
        <a:bodyPr lIns="72000" rIns="72000" rtlCol="0"/>
        <a:lstStyle/>
        <a:p>
          <a:pPr marL="0" lvl="0" indent="0" defTabSz="933450" rtl="0">
            <a:spcBef>
              <a:spcPct val="0"/>
            </a:spcBef>
            <a:spcAft>
              <a:spcPct val="35000"/>
            </a:spcAft>
            <a:buNone/>
          </a:pPr>
          <a:r>
            <a:rPr lang="es-ES" b="1" kern="1200" noProof="0" dirty="0">
              <a:latin typeface="Garamond" panose="02020404030301010803"/>
              <a:ea typeface="+mn-ea"/>
              <a:cs typeface="+mn-cs"/>
            </a:rPr>
            <a:t>Valores Fiscales</a:t>
          </a:r>
        </a:p>
        <a:p>
          <a:pPr marL="0" lvl="0" defTabSz="1022350" rtl="0">
            <a:spcBef>
              <a:spcPct val="0"/>
            </a:spcBef>
            <a:spcAft>
              <a:spcPct val="35000"/>
            </a:spcAft>
            <a:buNone/>
          </a:pPr>
          <a:r>
            <a:rPr lang="es-ES" kern="1200" noProof="0" dirty="0"/>
            <a:t>Se indican aquellos lineamientos, reglamentos, políticas, leyes que fundamentan la serie de carácter fiscal o contable</a:t>
          </a:r>
        </a:p>
      </dgm:t>
    </dgm:pt>
    <dgm:pt modelId="{CD7328D6-9FAE-4506-9BDB-E06A571EC1D4}" type="parTrans" cxnId="{914FACD2-336A-4471-9E99-312B3F8EAB04}">
      <dgm:prSet/>
      <dgm:spPr/>
      <dgm:t>
        <a:bodyPr rtlCol="0"/>
        <a:lstStyle/>
        <a:p>
          <a:pPr rtl="0"/>
          <a:endParaRPr lang="es-ES" noProof="0" dirty="0"/>
        </a:p>
      </dgm:t>
    </dgm:pt>
    <dgm:pt modelId="{6BD5265A-8333-420D-BDB2-65F10B3EBD76}" type="sibTrans" cxnId="{914FACD2-336A-4471-9E99-312B3F8EAB04}">
      <dgm:prSet phldrT="2" phldr="0"/>
      <dgm:spPr/>
      <dgm:t>
        <a:bodyPr rtlCol="0"/>
        <a:lstStyle/>
        <a:p>
          <a:pPr rtl="0"/>
          <a:endParaRPr lang="es-ES" noProof="0" dirty="0"/>
        </a:p>
      </dgm:t>
    </dgm:pt>
    <dgm:pt modelId="{22625139-F93A-4F3F-A7AA-4923A01AEDF3}">
      <dgm:prSet/>
      <dgm:spPr/>
      <dgm:t>
        <a:bodyPr lIns="72000" rIns="72000" rtlCol="0"/>
        <a:lstStyle/>
        <a:p>
          <a:pPr marL="0" lvl="0" indent="0" defTabSz="933450" rtl="0">
            <a:spcBef>
              <a:spcPct val="0"/>
            </a:spcBef>
            <a:spcAft>
              <a:spcPct val="35000"/>
            </a:spcAft>
            <a:buNone/>
          </a:pPr>
          <a:r>
            <a:rPr lang="es-ES" b="1" kern="1200" noProof="0" dirty="0">
              <a:latin typeface="Garamond" panose="02020404030301010803"/>
              <a:ea typeface="+mn-ea"/>
              <a:cs typeface="+mn-cs"/>
            </a:rPr>
            <a:t>Valores Legales</a:t>
          </a:r>
        </a:p>
        <a:p>
          <a:pPr marL="0" lvl="0" defTabSz="1022350" rtl="0">
            <a:spcBef>
              <a:spcPct val="0"/>
            </a:spcBef>
            <a:spcAft>
              <a:spcPct val="35000"/>
            </a:spcAft>
            <a:buNone/>
          </a:pPr>
          <a:r>
            <a:rPr lang="es-ES" kern="1200" noProof="0" dirty="0"/>
            <a:t>Se indican las leyes federales, estatales o municipales que establecen las actividades de la serie documental</a:t>
          </a:r>
        </a:p>
      </dgm:t>
    </dgm:pt>
    <dgm:pt modelId="{F549A0EB-6BE9-4749-8336-B02A279AE302}" type="parTrans" cxnId="{FC7721F0-429B-4CE7-BE98-C2F3C41FE9C7}">
      <dgm:prSet/>
      <dgm:spPr/>
      <dgm:t>
        <a:bodyPr rtlCol="0"/>
        <a:lstStyle/>
        <a:p>
          <a:pPr rtl="0"/>
          <a:endParaRPr lang="es-ES" noProof="0" dirty="0"/>
        </a:p>
      </dgm:t>
    </dgm:pt>
    <dgm:pt modelId="{A8E2FA08-4DD4-4654-A85D-9A99162D6201}" type="sibTrans" cxnId="{FC7721F0-429B-4CE7-BE98-C2F3C41FE9C7}">
      <dgm:prSet phldrT="3" phldr="0"/>
      <dgm:spPr/>
      <dgm:t>
        <a:bodyPr rtlCol="0"/>
        <a:lstStyle/>
        <a:p>
          <a:pPr rtl="0"/>
          <a:endParaRPr lang="es-ES" noProof="0" dirty="0"/>
        </a:p>
      </dgm:t>
    </dgm:pt>
    <dgm:pt modelId="{7C753D40-451A-4C7D-9349-AE3EC7148A4A}" type="pres">
      <dgm:prSet presAssocID="{D0F07F19-1F50-4B42-A7A0-278DF9D25BB1}" presName="vert0" presStyleCnt="0">
        <dgm:presLayoutVars>
          <dgm:dir/>
          <dgm:animOne val="branch"/>
          <dgm:animLvl val="lvl"/>
        </dgm:presLayoutVars>
      </dgm:prSet>
      <dgm:spPr/>
    </dgm:pt>
    <dgm:pt modelId="{5ADB22D8-4275-40E2-BC4B-28E89717BF6E}" type="pres">
      <dgm:prSet presAssocID="{2EE95FC5-CD6B-4A50-9262-DC414E16C3EA}" presName="thickLine" presStyleLbl="alignNode1" presStyleIdx="0" presStyleCnt="3"/>
      <dgm:spPr/>
    </dgm:pt>
    <dgm:pt modelId="{6C756F7D-1E7D-40A4-8F68-F475A4AA26CA}" type="pres">
      <dgm:prSet presAssocID="{2EE95FC5-CD6B-4A50-9262-DC414E16C3EA}" presName="horz1" presStyleCnt="0"/>
      <dgm:spPr/>
    </dgm:pt>
    <dgm:pt modelId="{53254E58-EC13-4575-BD97-BAB610B3B92F}" type="pres">
      <dgm:prSet presAssocID="{2EE95FC5-CD6B-4A50-9262-DC414E16C3EA}" presName="tx1" presStyleLbl="revTx" presStyleIdx="0" presStyleCnt="3"/>
      <dgm:spPr/>
    </dgm:pt>
    <dgm:pt modelId="{D1941BC3-527F-4D32-9C10-8DDC763586AC}" type="pres">
      <dgm:prSet presAssocID="{2EE95FC5-CD6B-4A50-9262-DC414E16C3EA}" presName="vert1" presStyleCnt="0"/>
      <dgm:spPr/>
    </dgm:pt>
    <dgm:pt modelId="{1BFDE811-963D-420E-8BCE-0D79FFB2B03D}" type="pres">
      <dgm:prSet presAssocID="{F05611F0-8256-4954-B6CB-ED6B4F2DD397}" presName="thickLine" presStyleLbl="alignNode1" presStyleIdx="1" presStyleCnt="3"/>
      <dgm:spPr/>
    </dgm:pt>
    <dgm:pt modelId="{3B8E98F8-2ED5-49DF-A9C4-276782ED088B}" type="pres">
      <dgm:prSet presAssocID="{F05611F0-8256-4954-B6CB-ED6B4F2DD397}" presName="horz1" presStyleCnt="0"/>
      <dgm:spPr/>
    </dgm:pt>
    <dgm:pt modelId="{CE0DB383-8C8A-4019-BF59-62C3B924CFAD}" type="pres">
      <dgm:prSet presAssocID="{F05611F0-8256-4954-B6CB-ED6B4F2DD397}" presName="tx1" presStyleLbl="revTx" presStyleIdx="1" presStyleCnt="3"/>
      <dgm:spPr/>
    </dgm:pt>
    <dgm:pt modelId="{B6E37E86-9A47-45C6-94FD-A7E68701D036}" type="pres">
      <dgm:prSet presAssocID="{F05611F0-8256-4954-B6CB-ED6B4F2DD397}" presName="vert1" presStyleCnt="0"/>
      <dgm:spPr/>
    </dgm:pt>
    <dgm:pt modelId="{A8C1F6DC-84D9-4865-86A8-F3C91D19FBC6}" type="pres">
      <dgm:prSet presAssocID="{22625139-F93A-4F3F-A7AA-4923A01AEDF3}" presName="thickLine" presStyleLbl="alignNode1" presStyleIdx="2" presStyleCnt="3"/>
      <dgm:spPr/>
    </dgm:pt>
    <dgm:pt modelId="{7C67174A-0EE0-401F-9845-FFEACFB8C234}" type="pres">
      <dgm:prSet presAssocID="{22625139-F93A-4F3F-A7AA-4923A01AEDF3}" presName="horz1" presStyleCnt="0"/>
      <dgm:spPr/>
    </dgm:pt>
    <dgm:pt modelId="{EC3CB4A7-D409-4C31-BE79-FF56503D4BF6}" type="pres">
      <dgm:prSet presAssocID="{22625139-F93A-4F3F-A7AA-4923A01AEDF3}" presName="tx1" presStyleLbl="revTx" presStyleIdx="2" presStyleCnt="3"/>
      <dgm:spPr/>
    </dgm:pt>
    <dgm:pt modelId="{3E334117-EDFB-4B96-9C35-4856D81A5D66}" type="pres">
      <dgm:prSet presAssocID="{22625139-F93A-4F3F-A7AA-4923A01AEDF3}" presName="vert1" presStyleCnt="0"/>
      <dgm:spPr/>
    </dgm:pt>
  </dgm:ptLst>
  <dgm:cxnLst>
    <dgm:cxn modelId="{62EC3224-8CC3-40C8-AA52-355AAA264413}" type="presOf" srcId="{F05611F0-8256-4954-B6CB-ED6B4F2DD397}" destId="{CE0DB383-8C8A-4019-BF59-62C3B924CFAD}" srcOrd="0" destOrd="0" presId="urn:microsoft.com/office/officeart/2008/layout/LinedList"/>
    <dgm:cxn modelId="{164ADF45-385F-4A4A-AFD4-D0603724B05F}" type="presOf" srcId="{2EE95FC5-CD6B-4A50-9262-DC414E16C3EA}" destId="{53254E58-EC13-4575-BD97-BAB610B3B92F}" srcOrd="0" destOrd="0" presId="urn:microsoft.com/office/officeart/2008/layout/LinedList"/>
    <dgm:cxn modelId="{46CFEDB6-189C-4864-BF9B-062A43EE9724}" type="presOf" srcId="{22625139-F93A-4F3F-A7AA-4923A01AEDF3}" destId="{EC3CB4A7-D409-4C31-BE79-FF56503D4BF6}" srcOrd="0" destOrd="0" presId="urn:microsoft.com/office/officeart/2008/layout/LinedList"/>
    <dgm:cxn modelId="{B3F19EC2-A372-4EC3-BFE0-C62FFDFE3DF6}" srcId="{D0F07F19-1F50-4B42-A7A0-278DF9D25BB1}" destId="{2EE95FC5-CD6B-4A50-9262-DC414E16C3EA}" srcOrd="0" destOrd="0" parTransId="{75374347-884B-4721-8CFF-DF080F5B1C79}" sibTransId="{C99EBBB1-E916-471C-83C9-ABE85B42AC26}"/>
    <dgm:cxn modelId="{914FACD2-336A-4471-9E99-312B3F8EAB04}" srcId="{D0F07F19-1F50-4B42-A7A0-278DF9D25BB1}" destId="{F05611F0-8256-4954-B6CB-ED6B4F2DD397}" srcOrd="1" destOrd="0" parTransId="{CD7328D6-9FAE-4506-9BDB-E06A571EC1D4}" sibTransId="{6BD5265A-8333-420D-BDB2-65F10B3EBD76}"/>
    <dgm:cxn modelId="{FC7721F0-429B-4CE7-BE98-C2F3C41FE9C7}" srcId="{D0F07F19-1F50-4B42-A7A0-278DF9D25BB1}" destId="{22625139-F93A-4F3F-A7AA-4923A01AEDF3}" srcOrd="2" destOrd="0" parTransId="{F549A0EB-6BE9-4749-8336-B02A279AE302}" sibTransId="{A8E2FA08-4DD4-4654-A85D-9A99162D6201}"/>
    <dgm:cxn modelId="{F1356FFC-84D7-4C4C-97AC-FEB4D19E9D1D}" type="presOf" srcId="{D0F07F19-1F50-4B42-A7A0-278DF9D25BB1}" destId="{7C753D40-451A-4C7D-9349-AE3EC7148A4A}" srcOrd="0" destOrd="0" presId="urn:microsoft.com/office/officeart/2008/layout/LinedList"/>
    <dgm:cxn modelId="{8C649BD5-BB12-4005-965A-0CCD054329E5}" type="presParOf" srcId="{7C753D40-451A-4C7D-9349-AE3EC7148A4A}" destId="{5ADB22D8-4275-40E2-BC4B-28E89717BF6E}" srcOrd="0" destOrd="0" presId="urn:microsoft.com/office/officeart/2008/layout/LinedList"/>
    <dgm:cxn modelId="{81C0995C-10F9-4E7F-97F8-E9EC022090A0}" type="presParOf" srcId="{7C753D40-451A-4C7D-9349-AE3EC7148A4A}" destId="{6C756F7D-1E7D-40A4-8F68-F475A4AA26CA}" srcOrd="1" destOrd="0" presId="urn:microsoft.com/office/officeart/2008/layout/LinedList"/>
    <dgm:cxn modelId="{B09320B5-B7E9-4E79-82D3-702E4D71A402}" type="presParOf" srcId="{6C756F7D-1E7D-40A4-8F68-F475A4AA26CA}" destId="{53254E58-EC13-4575-BD97-BAB610B3B92F}" srcOrd="0" destOrd="0" presId="urn:microsoft.com/office/officeart/2008/layout/LinedList"/>
    <dgm:cxn modelId="{27467608-D052-4363-8BF7-A20323C41A4B}" type="presParOf" srcId="{6C756F7D-1E7D-40A4-8F68-F475A4AA26CA}" destId="{D1941BC3-527F-4D32-9C10-8DDC763586AC}" srcOrd="1" destOrd="0" presId="urn:microsoft.com/office/officeart/2008/layout/LinedList"/>
    <dgm:cxn modelId="{6A14CA85-180D-4976-895A-45A6AEFE7CD2}" type="presParOf" srcId="{7C753D40-451A-4C7D-9349-AE3EC7148A4A}" destId="{1BFDE811-963D-420E-8BCE-0D79FFB2B03D}" srcOrd="2" destOrd="0" presId="urn:microsoft.com/office/officeart/2008/layout/LinedList"/>
    <dgm:cxn modelId="{9D021B1F-DDB5-4620-908F-9B4EA84C4850}" type="presParOf" srcId="{7C753D40-451A-4C7D-9349-AE3EC7148A4A}" destId="{3B8E98F8-2ED5-49DF-A9C4-276782ED088B}" srcOrd="3" destOrd="0" presId="urn:microsoft.com/office/officeart/2008/layout/LinedList"/>
    <dgm:cxn modelId="{CA353A3B-F99A-4169-83AA-AABCF7621C6B}" type="presParOf" srcId="{3B8E98F8-2ED5-49DF-A9C4-276782ED088B}" destId="{CE0DB383-8C8A-4019-BF59-62C3B924CFAD}" srcOrd="0" destOrd="0" presId="urn:microsoft.com/office/officeart/2008/layout/LinedList"/>
    <dgm:cxn modelId="{7928A7A3-3E0B-4B61-87AB-6BC798AC36C6}" type="presParOf" srcId="{3B8E98F8-2ED5-49DF-A9C4-276782ED088B}" destId="{B6E37E86-9A47-45C6-94FD-A7E68701D036}" srcOrd="1" destOrd="0" presId="urn:microsoft.com/office/officeart/2008/layout/LinedList"/>
    <dgm:cxn modelId="{0DE003D4-9612-47D2-9EDF-F27BCE539A68}" type="presParOf" srcId="{7C753D40-451A-4C7D-9349-AE3EC7148A4A}" destId="{A8C1F6DC-84D9-4865-86A8-F3C91D19FBC6}" srcOrd="4" destOrd="0" presId="urn:microsoft.com/office/officeart/2008/layout/LinedList"/>
    <dgm:cxn modelId="{10CD714C-B2FB-49CD-95BF-3343373910CD}" type="presParOf" srcId="{7C753D40-451A-4C7D-9349-AE3EC7148A4A}" destId="{7C67174A-0EE0-401F-9845-FFEACFB8C234}" srcOrd="5" destOrd="0" presId="urn:microsoft.com/office/officeart/2008/layout/LinedList"/>
    <dgm:cxn modelId="{84AB3300-65E2-49C9-8DE0-ADC37E5D63C1}" type="presParOf" srcId="{7C67174A-0EE0-401F-9845-FFEACFB8C234}" destId="{EC3CB4A7-D409-4C31-BE79-FF56503D4BF6}" srcOrd="0" destOrd="0" presId="urn:microsoft.com/office/officeart/2008/layout/LinedList"/>
    <dgm:cxn modelId="{D666884C-8A40-4A32-9F92-8ABFDA8F7273}" type="presParOf" srcId="{7C67174A-0EE0-401F-9845-FFEACFB8C234}" destId="{3E334117-EDFB-4B96-9C35-4856D81A5D6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70BCB8-2CA8-4281-8C3E-9646AA407DE2}">
      <dsp:nvSpPr>
        <dsp:cNvPr id="0" name=""/>
        <dsp:cNvSpPr/>
      </dsp:nvSpPr>
      <dsp:spPr>
        <a:xfrm>
          <a:off x="477859" y="656"/>
          <a:ext cx="3123798" cy="1628901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80010" rIns="72000" bIns="80010" numCol="1" spcCol="1270" rtlCol="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noProof="0" dirty="0">
              <a:solidFill>
                <a:schemeClr val="accent1">
                  <a:lumMod val="50000"/>
                </a:schemeClr>
              </a:solidFill>
            </a:rPr>
            <a:t>Tema 1</a:t>
          </a:r>
        </a:p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kern="1200" noProof="0" dirty="0">
              <a:solidFill>
                <a:schemeClr val="tx1"/>
              </a:solidFill>
            </a:rPr>
            <a:t>Obligaciones en municipio</a:t>
          </a:r>
        </a:p>
      </dsp:txBody>
      <dsp:txXfrm>
        <a:off x="477859" y="656"/>
        <a:ext cx="3123798" cy="1628901"/>
      </dsp:txXfrm>
    </dsp:sp>
    <dsp:sp modelId="{B86E23A3-742D-4587-88CF-2D56A8442149}">
      <dsp:nvSpPr>
        <dsp:cNvPr id="0" name=""/>
        <dsp:cNvSpPr/>
      </dsp:nvSpPr>
      <dsp:spPr>
        <a:xfrm>
          <a:off x="3873141" y="656"/>
          <a:ext cx="3123798" cy="1628901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80010" rIns="72000" bIns="80010" numCol="1" spcCol="1270" rtlCol="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noProof="0" dirty="0">
              <a:solidFill>
                <a:schemeClr val="accent1">
                  <a:lumMod val="50000"/>
                </a:schemeClr>
              </a:solidFill>
              <a:latin typeface="Garamond" panose="02020404030301010803"/>
              <a:ea typeface="+mn-ea"/>
              <a:cs typeface="+mn-cs"/>
            </a:rPr>
            <a:t>Tema 2.</a:t>
          </a:r>
        </a:p>
        <a:p>
          <a:pPr marL="0"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noProof="0" dirty="0">
              <a:solidFill>
                <a:schemeClr val="tx1"/>
              </a:solidFill>
            </a:rPr>
            <a:t>Cuadro General de Clasificación Archivística</a:t>
          </a:r>
        </a:p>
      </dsp:txBody>
      <dsp:txXfrm>
        <a:off x="3873141" y="656"/>
        <a:ext cx="3123798" cy="1628901"/>
      </dsp:txXfrm>
    </dsp:sp>
    <dsp:sp modelId="{D64973A5-4E87-44F1-B369-B0D5E0C2A462}">
      <dsp:nvSpPr>
        <dsp:cNvPr id="0" name=""/>
        <dsp:cNvSpPr/>
      </dsp:nvSpPr>
      <dsp:spPr>
        <a:xfrm>
          <a:off x="7268423" y="656"/>
          <a:ext cx="3123798" cy="1628901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80010" rIns="72000" bIns="80010" numCol="1" spcCol="1270" rtlCol="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noProof="0" dirty="0">
              <a:solidFill>
                <a:schemeClr val="accent1">
                  <a:lumMod val="50000"/>
                </a:schemeClr>
              </a:solidFill>
              <a:latin typeface="Garamond" panose="02020404030301010803"/>
              <a:ea typeface="+mn-ea"/>
              <a:cs typeface="+mn-cs"/>
            </a:rPr>
            <a:t>Tema 3.</a:t>
          </a:r>
        </a:p>
        <a:p>
          <a:pPr marL="0"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noProof="0" dirty="0">
              <a:solidFill>
                <a:schemeClr val="tx1"/>
              </a:solidFill>
            </a:rPr>
            <a:t>Catálogo de Disposición Documental</a:t>
          </a:r>
        </a:p>
      </dsp:txBody>
      <dsp:txXfrm>
        <a:off x="7268423" y="656"/>
        <a:ext cx="3123798" cy="1628901"/>
      </dsp:txXfrm>
    </dsp:sp>
    <dsp:sp modelId="{18405FE4-7B27-4C69-B6FE-12C8B84249EF}">
      <dsp:nvSpPr>
        <dsp:cNvPr id="0" name=""/>
        <dsp:cNvSpPr/>
      </dsp:nvSpPr>
      <dsp:spPr>
        <a:xfrm>
          <a:off x="3873141" y="1901041"/>
          <a:ext cx="3123798" cy="1628901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80010" rIns="72000" bIns="80010" numCol="1" spcCol="1270" rtlCol="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noProof="0" dirty="0">
              <a:solidFill>
                <a:schemeClr val="accent1">
                  <a:lumMod val="50000"/>
                </a:schemeClr>
              </a:solidFill>
              <a:latin typeface="Garamond" panose="02020404030301010803"/>
              <a:ea typeface="+mn-ea"/>
              <a:cs typeface="+mn-cs"/>
            </a:rPr>
            <a:t>Tema 4.</a:t>
          </a:r>
        </a:p>
        <a:p>
          <a:pPr marL="0"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noProof="0" dirty="0">
              <a:solidFill>
                <a:schemeClr val="tx1"/>
              </a:solidFill>
            </a:rPr>
            <a:t>Fichas de Valoración</a:t>
          </a:r>
        </a:p>
      </dsp:txBody>
      <dsp:txXfrm>
        <a:off x="3873141" y="1901041"/>
        <a:ext cx="3123798" cy="16289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DB22D8-4275-40E2-BC4B-28E89717BF6E}">
      <dsp:nvSpPr>
        <dsp:cNvPr id="0" name=""/>
        <dsp:cNvSpPr/>
      </dsp:nvSpPr>
      <dsp:spPr>
        <a:xfrm>
          <a:off x="0" y="2604"/>
          <a:ext cx="685800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3254E58-EC13-4575-BD97-BAB610B3B92F}">
      <dsp:nvSpPr>
        <dsp:cNvPr id="0" name=""/>
        <dsp:cNvSpPr/>
      </dsp:nvSpPr>
      <dsp:spPr>
        <a:xfrm>
          <a:off x="0" y="2604"/>
          <a:ext cx="6858000" cy="17762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02870" rIns="72000" bIns="102870" numCol="1" spcCol="1270" rtlCol="0" anchor="t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1" kern="1200" noProof="0" dirty="0"/>
            <a:t>Valores Administrativos </a:t>
          </a:r>
        </a:p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700" b="0" kern="1200" noProof="0" dirty="0"/>
            <a:t>Se indican los lineamientos, políticas, normas, documentos internos que fundamentan la actividad de la serie documental</a:t>
          </a:r>
          <a:endParaRPr lang="es-ES" sz="2700" b="0" kern="1200" noProof="0" dirty="0"/>
        </a:p>
      </dsp:txBody>
      <dsp:txXfrm>
        <a:off x="0" y="2604"/>
        <a:ext cx="6858000" cy="1776263"/>
      </dsp:txXfrm>
    </dsp:sp>
    <dsp:sp modelId="{1BFDE811-963D-420E-8BCE-0D79FFB2B03D}">
      <dsp:nvSpPr>
        <dsp:cNvPr id="0" name=""/>
        <dsp:cNvSpPr/>
      </dsp:nvSpPr>
      <dsp:spPr>
        <a:xfrm>
          <a:off x="0" y="1778868"/>
          <a:ext cx="685800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E0DB383-8C8A-4019-BF59-62C3B924CFAD}">
      <dsp:nvSpPr>
        <dsp:cNvPr id="0" name=""/>
        <dsp:cNvSpPr/>
      </dsp:nvSpPr>
      <dsp:spPr>
        <a:xfrm>
          <a:off x="0" y="1778868"/>
          <a:ext cx="6858000" cy="17762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02870" rIns="72000" bIns="102870" numCol="1" spcCol="1270" rtlCol="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1" kern="1200" noProof="0" dirty="0">
              <a:latin typeface="Garamond" panose="02020404030301010803"/>
              <a:ea typeface="+mn-ea"/>
              <a:cs typeface="+mn-cs"/>
            </a:rPr>
            <a:t>Valores Fiscales</a:t>
          </a:r>
        </a:p>
        <a:p>
          <a:pPr marL="0"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noProof="0" dirty="0"/>
            <a:t>Se indican aquellos lineamientos, reglamentos, políticas, leyes que fundamentan la serie de carácter fiscal o contable</a:t>
          </a:r>
        </a:p>
      </dsp:txBody>
      <dsp:txXfrm>
        <a:off x="0" y="1778868"/>
        <a:ext cx="6858000" cy="1776263"/>
      </dsp:txXfrm>
    </dsp:sp>
    <dsp:sp modelId="{A8C1F6DC-84D9-4865-86A8-F3C91D19FBC6}">
      <dsp:nvSpPr>
        <dsp:cNvPr id="0" name=""/>
        <dsp:cNvSpPr/>
      </dsp:nvSpPr>
      <dsp:spPr>
        <a:xfrm>
          <a:off x="0" y="3555131"/>
          <a:ext cx="685800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C3CB4A7-D409-4C31-BE79-FF56503D4BF6}">
      <dsp:nvSpPr>
        <dsp:cNvPr id="0" name=""/>
        <dsp:cNvSpPr/>
      </dsp:nvSpPr>
      <dsp:spPr>
        <a:xfrm>
          <a:off x="0" y="3555131"/>
          <a:ext cx="6858000" cy="17762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02870" rIns="72000" bIns="102870" numCol="1" spcCol="1270" rtlCol="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1" kern="1200" noProof="0" dirty="0">
              <a:latin typeface="Garamond" panose="02020404030301010803"/>
              <a:ea typeface="+mn-ea"/>
              <a:cs typeface="+mn-cs"/>
            </a:rPr>
            <a:t>Valores Legales</a:t>
          </a:r>
        </a:p>
        <a:p>
          <a:pPr marL="0"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noProof="0" dirty="0"/>
            <a:t>Se indican las leyes federales, estatales o municipales que establecen las actividades de la serie documental</a:t>
          </a:r>
        </a:p>
      </dsp:txBody>
      <dsp:txXfrm>
        <a:off x="0" y="3555131"/>
        <a:ext cx="6858000" cy="17762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D9CB4F3C-75A8-4BB8-A18E-B730DDD68B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AE10D8-98A5-4E68-A41F-7AA79FF696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6FC9924-390A-43CD-9A5F-FD31409A8BC3}" type="datetime1">
              <a:rPr lang="es-ES" smtClean="0"/>
              <a:t>27/11/2020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77EF411-0DAB-4BCE-94A8-E903E20549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3A11237F-7CCA-4423-B624-29C06FF2E7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A8CD4AB-B9A2-4248-B31F-8EBC71546D8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9779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6B62B8-53C9-40A3-BD5F-B206C99B0F65}" type="datetime1">
              <a:rPr lang="es-ES" smtClean="0"/>
              <a:pPr/>
              <a:t>27/11/2020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ABE9C73-6CDE-45E2-97F8-E3C5308FA232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76349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7470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1812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7758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1335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7296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2805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2862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585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7218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3855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1512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4628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20078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9641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7760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56005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3367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ABE9C73-6CDE-45E2-97F8-E3C5308FA232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0199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 useBgFill="1">
        <p:nvSpPr>
          <p:cNvPr id="10" name="Rectángulo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ángulo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ángulo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Conector recto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20" name="Marcador de fecha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60517127-517C-4BCC-BCB6-0AE7D1B87E17}" type="datetime1">
              <a:rPr lang="es-ES" noProof="0" smtClean="0"/>
              <a:t>27/11/2020</a:t>
            </a:fld>
            <a:endParaRPr lang="es-ES" noProof="0" dirty="0"/>
          </a:p>
        </p:txBody>
      </p:sp>
      <p:sp>
        <p:nvSpPr>
          <p:cNvPr id="21" name="Marcador de posición de pie de página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22" name="Marcador de posición de número de diapositiva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8201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9FC92B-C74C-4F25-8225-AD6BB439FEF4}" type="datetime1">
              <a:rPr lang="es-ES" noProof="0" smtClean="0"/>
              <a:t>27/11/2020</a:t>
            </a:fld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8558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 useBgFill="1">
        <p:nvSpPr>
          <p:cNvPr id="23" name="Rectángulo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ángulo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ángulo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8C49AFE2-3430-46BE-85DB-B0C45A4635E5}" type="datetime1">
              <a:rPr lang="es-ES" noProof="0" smtClean="0"/>
              <a:t>27/11/2020</a:t>
            </a:fld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7034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EC6216-7BE4-455C-91A0-B1DBA47076B8}" type="datetime1">
              <a:rPr lang="es-ES" noProof="0" smtClean="0"/>
              <a:t>27/11/2020</a:t>
            </a:fld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05556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2F2F0876-DA34-44C2-B05E-66533803FE6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33400" y="246600"/>
            <a:ext cx="11725200" cy="6364800"/>
          </a:xfrm>
        </p:spPr>
        <p:txBody>
          <a:bodyPr rtlCol="0" anchor="ctr" anchorCtr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6E352C7E-BCE1-47CD-872E-2935DD89FC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2488" y="2103438"/>
            <a:ext cx="5243512" cy="3748087"/>
          </a:xfrm>
        </p:spPr>
        <p:txBody>
          <a:bodyPr rtlCol="0" anchor="ctr" anchorCtr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46FA2CA-A3A7-492B-B980-D757253257C8}" type="datetime1">
              <a:rPr lang="es-ES" noProof="0" smtClean="0"/>
              <a:t>27/11/2020</a:t>
            </a:fld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23926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B790254-B8BC-4444-AEB1-0E0A795AE0D9}" type="datetime1">
              <a:rPr lang="es-ES" noProof="0" smtClean="0"/>
              <a:t>27/11/2020</a:t>
            </a:fld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23591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71FD0B-1489-4700-B5E9-A7F48A228747}" type="datetime1">
              <a:rPr lang="es-ES" noProof="0" smtClean="0"/>
              <a:t>27/11/2020</a:t>
            </a:fld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758772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479D8-5BD4-4B26-B5B1-2CF114CC1872}" type="datetime1">
              <a:rPr lang="es-ES" noProof="0" smtClean="0"/>
              <a:t>27/11/2020</a:t>
            </a:fld>
            <a:endParaRPr lang="es-ES" noProof="0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65951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8" name="Marcador de fecha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6F8E090A-1D45-43DA-9424-70A9B39249B0}" type="datetime1">
              <a:rPr lang="es-ES" noProof="0" smtClean="0"/>
              <a:t>27/11/2020</a:t>
            </a:fld>
            <a:endParaRPr lang="es-ES" noProof="0" dirty="0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s-ES" noProof="0" dirty="0"/>
          </a:p>
        </p:txBody>
      </p:sp>
      <p:sp>
        <p:nvSpPr>
          <p:cNvPr id="11" name="Marcador de número de diapositiva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96644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8" name="Marcador de fecha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0FC5B80F-3B08-426A-A2A0-3282CBADA712}" type="datetime1">
              <a:rPr lang="es-ES" noProof="0" smtClean="0"/>
              <a:t>27/11/2020</a:t>
            </a:fld>
            <a:endParaRPr lang="es-ES" noProof="0" dirty="0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s-ES" noProof="0" dirty="0"/>
          </a:p>
        </p:txBody>
      </p:sp>
      <p:sp>
        <p:nvSpPr>
          <p:cNvPr id="11" name="Marcador de número de diapositiva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4680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CD7A40E7-331A-409D-8385-D6893D1EA86A}"/>
              </a:ext>
            </a:extLst>
          </p:cNvPr>
          <p:cNvSpPr/>
          <p:nvPr userDrawn="1"/>
        </p:nvSpPr>
        <p:spPr>
          <a:xfrm>
            <a:off x="948394" y="941695"/>
            <a:ext cx="5452526" cy="497461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Marcador de posición de imagen 23">
            <a:extLst>
              <a:ext uri="{FF2B5EF4-FFF2-40B4-BE49-F238E27FC236}">
                <a16:creationId xmlns:a16="http://schemas.microsoft.com/office/drawing/2014/main" id="{75561E95-1FD2-4358-9E4C-3D2E929E487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48394 w 12192000"/>
              <a:gd name="connsiteY0" fmla="*/ 941695 h 6858000"/>
              <a:gd name="connsiteX1" fmla="*/ 948394 w 12192000"/>
              <a:gd name="connsiteY1" fmla="*/ 5916305 h 6858000"/>
              <a:gd name="connsiteX2" fmla="*/ 6400920 w 12192000"/>
              <a:gd name="connsiteY2" fmla="*/ 5916305 h 6858000"/>
              <a:gd name="connsiteX3" fmla="*/ 6400920 w 12192000"/>
              <a:gd name="connsiteY3" fmla="*/ 941695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948394" y="941695"/>
                </a:moveTo>
                <a:lnTo>
                  <a:pt x="948394" y="5916305"/>
                </a:lnTo>
                <a:lnTo>
                  <a:pt x="6400920" y="5916305"/>
                </a:lnTo>
                <a:lnTo>
                  <a:pt x="6400920" y="94169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8" name="Marcador de fecha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FEF3AE9B-883C-446C-AF98-B7792342A321}" type="datetime1">
              <a:rPr lang="es-ES" noProof="0" smtClean="0"/>
              <a:t>27/11/2020</a:t>
            </a:fld>
            <a:endParaRPr lang="es-ES" noProof="0" dirty="0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s-ES" noProof="0" dirty="0"/>
          </a:p>
        </p:txBody>
      </p:sp>
      <p:sp>
        <p:nvSpPr>
          <p:cNvPr id="11" name="Marcador de número de diapositiva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22" name="Marcador de contenido 3">
            <a:extLst>
              <a:ext uri="{FF2B5EF4-FFF2-40B4-BE49-F238E27FC236}">
                <a16:creationId xmlns:a16="http://schemas.microsoft.com/office/drawing/2014/main" id="{6E7077FF-6FAE-4A98-862F-3A2F931B958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357950" y="2852792"/>
            <a:ext cx="4633415" cy="257219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351E07B6-8D69-4F8A-9729-400511B37F8B}"/>
              </a:ext>
            </a:extLst>
          </p:cNvPr>
          <p:cNvSpPr/>
          <p:nvPr userDrawn="1"/>
        </p:nvSpPr>
        <p:spPr>
          <a:xfrm>
            <a:off x="1101715" y="1106424"/>
            <a:ext cx="5120640" cy="46451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57950" y="1352804"/>
            <a:ext cx="4633415" cy="1333641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11138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AD0B968A-3BD6-45FA-94FE-92D46BF360D2}" type="datetime1">
              <a:rPr lang="es-ES" noProof="0" smtClean="0"/>
              <a:t>27/11/2020</a:t>
            </a:fld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01001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ángulo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7" name="Rectángulo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ángulo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EACD31FB-48AB-43E4-9E7E-E0CD7FA14C5F}" type="datetime1">
              <a:rPr lang="es-ES" noProof="0" smtClean="0"/>
              <a:t>27/11/2020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60424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9" r:id="rId5"/>
    <p:sldLayoutId id="2147483730" r:id="rId6"/>
    <p:sldLayoutId id="2147483736" r:id="rId7"/>
    <p:sldLayoutId id="2147483737" r:id="rId8"/>
    <p:sldLayoutId id="2147483727" r:id="rId9"/>
    <p:sldLayoutId id="2147483741" r:id="rId10"/>
    <p:sldLayoutId id="2147483740" r:id="rId11"/>
    <p:sldLayoutId id="2147483728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gi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svg"/><Relationship Id="rId3" Type="http://schemas.openxmlformats.org/officeDocument/2006/relationships/image" Target="../media/image18.png"/><Relationship Id="rId7" Type="http://schemas.openxmlformats.org/officeDocument/2006/relationships/image" Target="../media/image25.sv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microsoft.com/office/2007/relationships/hdphoto" Target="../media/hdphoto3.wdp"/><Relationship Id="rId9" Type="http://schemas.openxmlformats.org/officeDocument/2006/relationships/image" Target="../media/image27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5.wdp"/><Relationship Id="rId5" Type="http://schemas.openxmlformats.org/officeDocument/2006/relationships/image" Target="../media/image33.png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ibro abierto con bolígrafo en el escritorio">
            <a:extLst>
              <a:ext uri="{FF2B5EF4-FFF2-40B4-BE49-F238E27FC236}">
                <a16:creationId xmlns:a16="http://schemas.microsoft.com/office/drawing/2014/main" id="{ADA04C7C-FE8B-4C2F-BF2E-CBD501A02D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40" r="4271" b="-2"/>
          <a:stretch/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1253F3E-E6E8-4DEE-A6F6-D6A88FD39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557211"/>
            <a:ext cx="3144774" cy="1645920"/>
          </a:xfrm>
        </p:spPr>
        <p:txBody>
          <a:bodyPr rtlCol="0" anchor="b">
            <a:normAutofit fontScale="90000"/>
          </a:bodyPr>
          <a:lstStyle/>
          <a:p>
            <a:pPr algn="ctr" rtl="0"/>
            <a:r>
              <a:rPr lang="es-ES" sz="4400" b="1" dirty="0"/>
              <a:t>LEY DE ARCHIVOS</a:t>
            </a:r>
            <a:br>
              <a:rPr lang="es-ES" dirty="0"/>
            </a:br>
            <a:endParaRPr lang="es-ES" dirty="0"/>
          </a:p>
        </p:txBody>
      </p:sp>
      <p:pic>
        <p:nvPicPr>
          <p:cNvPr id="6" name="Gráfico 5" descr="Firma">
            <a:extLst>
              <a:ext uri="{FF2B5EF4-FFF2-40B4-BE49-F238E27FC236}">
                <a16:creationId xmlns:a16="http://schemas.microsoft.com/office/drawing/2014/main" id="{16D2D4B4-57C0-4C0E-8070-61FC707DF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02599" y="2571749"/>
            <a:ext cx="2771776" cy="2771776"/>
          </a:xfrm>
          <a:prstGeom prst="rect">
            <a:avLst/>
          </a:prstGeom>
        </p:spPr>
      </p:pic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F219F9B8-E06E-4CC0-9251-80E84CE52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1815548"/>
            <a:ext cx="3144774" cy="4719555"/>
          </a:xfrm>
        </p:spPr>
        <p:txBody>
          <a:bodyPr>
            <a:normAutofit fontScale="92500" lnSpcReduction="10000"/>
          </a:bodyPr>
          <a:lstStyle/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FICHAS DE VALORACIÓN DOCUMENTAL</a:t>
            </a:r>
          </a:p>
          <a:p>
            <a:r>
              <a:rPr lang="es-MX" dirty="0"/>
              <a:t>NOVIEMBRE 2020</a:t>
            </a:r>
          </a:p>
        </p:txBody>
      </p:sp>
      <p:pic>
        <p:nvPicPr>
          <p:cNvPr id="5" name="Imagen 4" descr="Imagen que contiene edificio&#10;&#10;Descripción generada automáticamente">
            <a:extLst>
              <a:ext uri="{FF2B5EF4-FFF2-40B4-BE49-F238E27FC236}">
                <a16:creationId xmlns:a16="http://schemas.microsoft.com/office/drawing/2014/main" id="{A13CDC01-2ED3-46AF-84EF-27A110ABAA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5125" y="5343525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35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Trabajo de un grupo de personas">
            <a:extLst>
              <a:ext uri="{FF2B5EF4-FFF2-40B4-BE49-F238E27FC236}">
                <a16:creationId xmlns:a16="http://schemas.microsoft.com/office/drawing/2014/main" id="{FDC0A5F4-FE96-4D3A-A9D6-A76F32BA6429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3400" y="248598"/>
            <a:ext cx="11725200" cy="636265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49C97B1-F677-4C82-9865-227A9B7D2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b="1" dirty="0">
                <a:solidFill>
                  <a:schemeClr val="tx1"/>
                </a:solidFill>
              </a:rPr>
              <a:t>Temas</a:t>
            </a:r>
          </a:p>
        </p:txBody>
      </p:sp>
      <p:graphicFrame>
        <p:nvGraphicFramePr>
          <p:cNvPr id="5" name="Marcador de contenido 2" descr="Objeto SmartArt">
            <a:extLst>
              <a:ext uri="{FF2B5EF4-FFF2-40B4-BE49-F238E27FC236}">
                <a16:creationId xmlns:a16="http://schemas.microsoft.com/office/drawing/2014/main" id="{A1342CC9-B5BC-4EE6-A03F-6501ED7CC4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0000481"/>
              </p:ext>
            </p:extLst>
          </p:nvPr>
        </p:nvGraphicFramePr>
        <p:xfrm>
          <a:off x="685799" y="2056574"/>
          <a:ext cx="10817088" cy="353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7300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ángulo 15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B65ABA3-820C-4D75-9437-9EFA1ADFE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36BF2FB-90D8-48DB-BD34-D040CDCFF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B6EE7E08-B389-43E5-B019-1B0A8ACBB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6" name="Marcador de contenido 5" descr="Hombre joven con el portátil">
            <a:extLst>
              <a:ext uri="{FF2B5EF4-FFF2-40B4-BE49-F238E27FC236}">
                <a16:creationId xmlns:a16="http://schemas.microsoft.com/office/drawing/2014/main" id="{B1DE2944-CBE6-437E-B09B-0F786EE86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" y="19050"/>
            <a:ext cx="6391275" cy="6858000"/>
          </a:xfrm>
          <a:prstGeom prst="rect">
            <a:avLst/>
          </a:prstGeom>
          <a:noFill/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E60D94A5-8A09-4BAB-8F7C-69BC34C54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1267" y="255102"/>
            <a:ext cx="534213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A1AE32B-3A6E-4C5E-8FEB-73861B9A2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9100" y="393365"/>
            <a:ext cx="5018211" cy="6035547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DE88500-3CF8-4097-8DEC-19D4A816C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429088"/>
            <a:ext cx="4472921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</a:pPr>
            <a:r>
              <a:rPr lang="es-ES" sz="4800" b="1" dirty="0"/>
              <a:t>Obligaciones</a:t>
            </a:r>
          </a:p>
        </p:txBody>
      </p:sp>
      <p:sp>
        <p:nvSpPr>
          <p:cNvPr id="11" name="Marcador de texto 3">
            <a:extLst>
              <a:ext uri="{FF2B5EF4-FFF2-40B4-BE49-F238E27FC236}">
                <a16:creationId xmlns:a16="http://schemas.microsoft.com/office/drawing/2014/main" id="{D2A7D9C9-44A9-4426-88FF-AAD1CA8514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06422" y="1579245"/>
            <a:ext cx="4530581" cy="4450080"/>
          </a:xfrm>
        </p:spPr>
        <p:txBody>
          <a:bodyPr vert="horz" lIns="91440" tIns="45720" rIns="91440" bIns="45720" rtlCol="0">
            <a:normAutofit/>
          </a:bodyPr>
          <a:lstStyle/>
          <a:p>
            <a:pPr algn="just"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</a:pPr>
            <a:r>
              <a:rPr lang="es-ES" b="1" dirty="0"/>
              <a:t>Artículo 11 </a:t>
            </a:r>
          </a:p>
          <a:p>
            <a:pPr marL="400050" indent="-400050" algn="just"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AutoNum type="romanUcPeriod"/>
            </a:pPr>
            <a:r>
              <a:rPr lang="es-MX" dirty="0"/>
              <a:t>Administrar, organizar, y conservar de manera homogénea los documentos de archivo que produzcan, reciban, obtengan, adquieran, transformen o posean, de acuerdo con sus facultades, competencias, atribuciones o funciones, los estándares y principios en materia archivística, los términos de esta Ley y demás disposiciones jurídicas que les sean aplicables;</a:t>
            </a:r>
          </a:p>
          <a:p>
            <a:pPr marL="400050" indent="-400050" algn="just"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AutoNum type="romanUcPeriod"/>
            </a:pPr>
            <a:endParaRPr lang="es-MX" dirty="0"/>
          </a:p>
          <a:p>
            <a:pPr marL="400050" indent="-400050" algn="just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Font typeface="Garamond" pitchFamily="18" charset="0"/>
              <a:buAutoNum type="romanUcPeriod"/>
            </a:pPr>
            <a:r>
              <a:rPr lang="es-MX" dirty="0"/>
              <a:t>Establecer un sistema institucional para la administración de sus archivos y llevar a cabo los procesos de gestión documental;</a:t>
            </a:r>
          </a:p>
          <a:p>
            <a:pPr algn="just"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</a:pPr>
            <a:endParaRPr lang="es-MX" dirty="0">
              <a:solidFill>
                <a:schemeClr val="bg2">
                  <a:lumMod val="50000"/>
                </a:schemeClr>
              </a:solidFill>
            </a:endParaRPr>
          </a:p>
          <a:p>
            <a:pPr algn="just"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</a:pPr>
            <a:endParaRPr lang="es-E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0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ángulo 15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B65ABA3-820C-4D75-9437-9EFA1ADFE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36BF2FB-90D8-48DB-BD34-D040CDCFF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B6EE7E08-B389-43E5-B019-1B0A8ACBB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6" name="Marcador de contenido 5" descr="Hombre joven con el portátil">
            <a:extLst>
              <a:ext uri="{FF2B5EF4-FFF2-40B4-BE49-F238E27FC236}">
                <a16:creationId xmlns:a16="http://schemas.microsoft.com/office/drawing/2014/main" id="{B1DE2944-CBE6-437E-B09B-0F786EE86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" y="19050"/>
            <a:ext cx="6391275" cy="6858000"/>
          </a:xfrm>
          <a:prstGeom prst="rect">
            <a:avLst/>
          </a:prstGeom>
          <a:noFill/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E60D94A5-8A09-4BAB-8F7C-69BC34C54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1267" y="255102"/>
            <a:ext cx="534213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A1AE32B-3A6E-4C5E-8FEB-73861B9A2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9100" y="393365"/>
            <a:ext cx="5018211" cy="6035547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DE88500-3CF8-4097-8DEC-19D4A816C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2" y="429088"/>
            <a:ext cx="4472921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</a:pPr>
            <a:r>
              <a:rPr lang="es-ES" sz="4800" b="1" dirty="0"/>
              <a:t>Obligaciones</a:t>
            </a:r>
          </a:p>
        </p:txBody>
      </p:sp>
      <p:sp>
        <p:nvSpPr>
          <p:cNvPr id="11" name="Marcador de texto 3">
            <a:extLst>
              <a:ext uri="{FF2B5EF4-FFF2-40B4-BE49-F238E27FC236}">
                <a16:creationId xmlns:a16="http://schemas.microsoft.com/office/drawing/2014/main" id="{D2A7D9C9-44A9-4426-88FF-AAD1CA8514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06422" y="1579245"/>
            <a:ext cx="4530581" cy="4450080"/>
          </a:xfrm>
        </p:spPr>
        <p:txBody>
          <a:bodyPr vert="horz" lIns="91440" tIns="45720" rIns="91440" bIns="45720" rtlCol="0">
            <a:normAutofit/>
          </a:bodyPr>
          <a:lstStyle/>
          <a:p>
            <a:pPr algn="just"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</a:pPr>
            <a:r>
              <a:rPr lang="es-ES" b="1" dirty="0"/>
              <a:t>Artículo 11 </a:t>
            </a:r>
          </a:p>
          <a:p>
            <a:pPr algn="just"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</a:pPr>
            <a:r>
              <a:rPr lang="es-MX" dirty="0"/>
              <a:t>III. Conformar un grupo interdisciplinario en términos de las disposiciones reglamentarias, que coadyuve en la valoración documental</a:t>
            </a:r>
          </a:p>
          <a:p>
            <a:pPr algn="just"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</a:pPr>
            <a:endParaRPr lang="es-MX" dirty="0"/>
          </a:p>
          <a:p>
            <a:pPr algn="just"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</a:pPr>
            <a:r>
              <a:rPr lang="es-MX" dirty="0"/>
              <a:t>IV. Dotar a los documentos de archivo de los elementos de identificación necesarios para asegurar que mantengan su procedencia y orden original;</a:t>
            </a:r>
          </a:p>
          <a:p>
            <a:pPr algn="just"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</a:pPr>
            <a:endParaRPr lang="es-MX" dirty="0">
              <a:solidFill>
                <a:schemeClr val="bg2">
                  <a:lumMod val="50000"/>
                </a:schemeClr>
              </a:solidFill>
            </a:endParaRPr>
          </a:p>
          <a:p>
            <a:pPr algn="just"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</a:pPr>
            <a:endParaRPr lang="es-E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9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35C2D8AE-2A51-43C9-93E8-4B377C699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466928"/>
            <a:ext cx="3161963" cy="2173252"/>
          </a:xfrm>
        </p:spPr>
        <p:txBody>
          <a:bodyPr rtlCol="0"/>
          <a:lstStyle/>
          <a:p>
            <a:pPr rtl="0"/>
            <a:r>
              <a:rPr lang="es-ES" sz="3600" dirty="0"/>
              <a:t>Cuadro General de Clasificación Archivística</a:t>
            </a:r>
          </a:p>
        </p:txBody>
      </p:sp>
      <p:pic>
        <p:nvPicPr>
          <p:cNvPr id="6" name="Marcador de contenido 5" descr="Mujer con un portátil">
            <a:extLst>
              <a:ext uri="{FF2B5EF4-FFF2-40B4-BE49-F238E27FC236}">
                <a16:creationId xmlns:a16="http://schemas.microsoft.com/office/drawing/2014/main" id="{56C2B6AD-A8A8-4F16-8F43-F9B26F1BF0C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237876"/>
            <a:ext cx="7696800" cy="6382247"/>
          </a:xfrm>
          <a:prstGeom prst="rect">
            <a:avLst/>
          </a:prstGeom>
          <a:noFill/>
        </p:spPr>
      </p:pic>
      <p:sp>
        <p:nvSpPr>
          <p:cNvPr id="13" name="Marcador de texto 3">
            <a:extLst>
              <a:ext uri="{FF2B5EF4-FFF2-40B4-BE49-F238E27FC236}">
                <a16:creationId xmlns:a16="http://schemas.microsoft.com/office/drawing/2014/main" id="{5A1B00F9-CC1D-4C2D-B987-607685F3D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723668"/>
            <a:ext cx="3161963" cy="3606800"/>
          </a:xfrm>
        </p:spPr>
        <p:txBody>
          <a:bodyPr rtlCol="0"/>
          <a:lstStyle/>
          <a:p>
            <a:pPr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</a:pPr>
            <a:r>
              <a:rPr lang="es-MX" dirty="0"/>
              <a:t>Artículo 13. </a:t>
            </a:r>
          </a:p>
          <a:p>
            <a:pPr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</a:pPr>
            <a:r>
              <a:rPr lang="es-MX" dirty="0"/>
              <a:t>Los sujetos obligados deberán contar con los instrumentos de control y de consulta archivísticos conforme a sus atribuciones y funciones, manteniéndolos actualizados y disponibles</a:t>
            </a:r>
          </a:p>
          <a:p>
            <a:pPr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</a:pPr>
            <a:endParaRPr lang="es-MX" dirty="0"/>
          </a:p>
          <a:p>
            <a:pPr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</a:pPr>
            <a:endParaRPr lang="es-MX" dirty="0"/>
          </a:p>
          <a:p>
            <a:pPr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020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002F139-264F-4B41-B39A-9E8B2901E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6000" dirty="0"/>
              <a:t>¿Qué es?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CC3DCE-4CD8-4370-8B3F-47DEAB635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10055352" cy="640080"/>
          </a:xfrm>
        </p:spPr>
        <p:txBody>
          <a:bodyPr rtlCol="0" anchor="ctr">
            <a:normAutofit fontScale="92500" lnSpcReduction="20000"/>
          </a:bodyPr>
          <a:lstStyle/>
          <a:p>
            <a:pPr marL="0" indent="0" rtl="0">
              <a:lnSpc>
                <a:spcPct val="90000"/>
              </a:lnSpc>
              <a:spcBef>
                <a:spcPts val="900"/>
              </a:spcBef>
              <a:buClr>
                <a:schemeClr val="accent1"/>
              </a:buClr>
              <a:buNone/>
            </a:pPr>
            <a:r>
              <a:rPr lang="es-MX" sz="2600" b="0" dirty="0"/>
              <a:t>Es un instrumento técnico que refleja la estructura de un archivo con base en las atribuciones y funciones </a:t>
            </a:r>
          </a:p>
          <a:p>
            <a:pPr marL="0" indent="0" rtl="0">
              <a:lnSpc>
                <a:spcPct val="90000"/>
              </a:lnSpc>
              <a:spcBef>
                <a:spcPts val="900"/>
              </a:spcBef>
              <a:buClr>
                <a:schemeClr val="accent1"/>
              </a:buClr>
              <a:buNone/>
            </a:pPr>
            <a:endParaRPr lang="es-ES" sz="1500" dirty="0"/>
          </a:p>
        </p:txBody>
      </p:sp>
      <p:pic>
        <p:nvPicPr>
          <p:cNvPr id="12" name="Marcador de contenido 11" descr="Diagrama de flujo">
            <a:extLst>
              <a:ext uri="{FF2B5EF4-FFF2-40B4-BE49-F238E27FC236}">
                <a16:creationId xmlns:a16="http://schemas.microsoft.com/office/drawing/2014/main" id="{D5AA984E-DB73-49FB-B4F8-CF39990CEE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82885" y="2520368"/>
            <a:ext cx="3637367" cy="3637367"/>
          </a:xfrm>
        </p:spPr>
      </p:pic>
      <p:pic>
        <p:nvPicPr>
          <p:cNvPr id="1028" name="Picture 4" descr="Estructura de Archivos. - Kodimania">
            <a:extLst>
              <a:ext uri="{FF2B5EF4-FFF2-40B4-BE49-F238E27FC236}">
                <a16:creationId xmlns:a16="http://schemas.microsoft.com/office/drawing/2014/main" id="{5EDC436B-FECB-4C47-BDD9-6CC900098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71748" y="2792471"/>
            <a:ext cx="3637367" cy="3164509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707235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 descr="Una captura de pantalla de una computadora&#10;&#10;Descripción generada automáticamente">
            <a:extLst>
              <a:ext uri="{FF2B5EF4-FFF2-40B4-BE49-F238E27FC236}">
                <a16:creationId xmlns:a16="http://schemas.microsoft.com/office/drawing/2014/main" id="{E3079142-830D-49BD-99F7-3BDD2DAA09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55981" t="16059" r="21135" b="34813"/>
          <a:stretch/>
        </p:blipFill>
        <p:spPr>
          <a:xfrm>
            <a:off x="5526157" y="278296"/>
            <a:ext cx="5897217" cy="6160887"/>
          </a:xfr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CAE3A5C7-9128-4172-BEA8-D6119F164AEC}"/>
              </a:ext>
            </a:extLst>
          </p:cNvPr>
          <p:cNvSpPr txBox="1"/>
          <p:nvPr/>
        </p:nvSpPr>
        <p:spPr>
          <a:xfrm>
            <a:off x="447674" y="2947987"/>
            <a:ext cx="4600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/>
              <a:t>SUBDIRECCIONES </a:t>
            </a:r>
          </a:p>
        </p:txBody>
      </p:sp>
      <p:pic>
        <p:nvPicPr>
          <p:cNvPr id="21" name="Gráfico 20" descr="Flecha derecha">
            <a:extLst>
              <a:ext uri="{FF2B5EF4-FFF2-40B4-BE49-F238E27FC236}">
                <a16:creationId xmlns:a16="http://schemas.microsoft.com/office/drawing/2014/main" id="{2F31EE00-8BD2-482F-8ECF-4F14361A1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95850" y="1209674"/>
            <a:ext cx="914400" cy="914400"/>
          </a:xfrm>
          <a:prstGeom prst="rect">
            <a:avLst/>
          </a:prstGeom>
        </p:spPr>
      </p:pic>
      <p:pic>
        <p:nvPicPr>
          <p:cNvPr id="22" name="Gráfico 21" descr="Flecha derecha">
            <a:extLst>
              <a:ext uri="{FF2B5EF4-FFF2-40B4-BE49-F238E27FC236}">
                <a16:creationId xmlns:a16="http://schemas.microsoft.com/office/drawing/2014/main" id="{3242693F-9D2E-4275-A738-CA3E9D942A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7275" y="2129849"/>
            <a:ext cx="914400" cy="914400"/>
          </a:xfrm>
          <a:prstGeom prst="rect">
            <a:avLst/>
          </a:prstGeom>
        </p:spPr>
      </p:pic>
      <p:pic>
        <p:nvPicPr>
          <p:cNvPr id="24" name="Gráfico 23" descr="Flecha derecha">
            <a:extLst>
              <a:ext uri="{FF2B5EF4-FFF2-40B4-BE49-F238E27FC236}">
                <a16:creationId xmlns:a16="http://schemas.microsoft.com/office/drawing/2014/main" id="{D9AA1F82-4B57-488B-AAAA-6CCD4F27C7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95850" y="3227605"/>
            <a:ext cx="914400" cy="914400"/>
          </a:xfrm>
          <a:prstGeom prst="rect">
            <a:avLst/>
          </a:prstGeom>
        </p:spPr>
      </p:pic>
      <p:pic>
        <p:nvPicPr>
          <p:cNvPr id="26" name="Gráfico 25" descr="Flecha derecha">
            <a:extLst>
              <a:ext uri="{FF2B5EF4-FFF2-40B4-BE49-F238E27FC236}">
                <a16:creationId xmlns:a16="http://schemas.microsoft.com/office/drawing/2014/main" id="{758955C5-3132-47F5-810D-5C1076A3A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95850" y="4508718"/>
            <a:ext cx="914400" cy="914400"/>
          </a:xfrm>
          <a:prstGeom prst="rect">
            <a:avLst/>
          </a:prstGeom>
        </p:spPr>
      </p:pic>
      <p:pic>
        <p:nvPicPr>
          <p:cNvPr id="28" name="Gráfico 27" descr="Flecha derecha">
            <a:extLst>
              <a:ext uri="{FF2B5EF4-FFF2-40B4-BE49-F238E27FC236}">
                <a16:creationId xmlns:a16="http://schemas.microsoft.com/office/drawing/2014/main" id="{78FECC52-877E-40C5-A9D6-10781DD4ED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95850" y="552478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97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Marcador de posición de imagen 19">
            <a:extLst>
              <a:ext uri="{FF2B5EF4-FFF2-40B4-BE49-F238E27FC236}">
                <a16:creationId xmlns:a16="http://schemas.microsoft.com/office/drawing/2014/main" id="{207ED264-415A-4EAC-861D-E08C035154A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r="9563"/>
          <a:stretch/>
        </p:blipFill>
        <p:spPr>
          <a:xfrm>
            <a:off x="228599" y="237744"/>
            <a:ext cx="7696201" cy="6382512"/>
          </a:xfrm>
          <a:noFill/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DE88500-3CF8-4097-8DEC-19D4A816C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rmAutofit/>
          </a:bodyPr>
          <a:lstStyle/>
          <a:p>
            <a:pPr algn="ctr" rtl="0"/>
            <a:r>
              <a:rPr lang="es-ES" b="1" dirty="0"/>
              <a:t>Catálogo de Disposición Documental</a:t>
            </a:r>
          </a:p>
        </p:txBody>
      </p:sp>
      <p:sp>
        <p:nvSpPr>
          <p:cNvPr id="16" name="Marcador de contenido 15">
            <a:extLst>
              <a:ext uri="{FF2B5EF4-FFF2-40B4-BE49-F238E27FC236}">
                <a16:creationId xmlns:a16="http://schemas.microsoft.com/office/drawing/2014/main" id="{E88F70F9-BF03-458B-85E9-14F5321281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719959"/>
            <a:ext cx="3144774" cy="3166491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es-MX" sz="2400" dirty="0"/>
              <a:t>Es el registro general y sistemático que establece los valores documentales, la vigencia documental, los plazos de conservación y la disposición documental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98581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E88500-3CF8-4097-8DEC-19D4A816C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rtlCol="0" anchor="ctr">
            <a:normAutofit fontScale="90000"/>
          </a:bodyPr>
          <a:lstStyle/>
          <a:p>
            <a:pPr algn="ctr" rtl="0"/>
            <a:r>
              <a:rPr lang="es-ES" b="1" dirty="0"/>
              <a:t>Campos a llenar en Catálogo de Disposición Documental</a:t>
            </a:r>
          </a:p>
        </p:txBody>
      </p:sp>
      <p:pic>
        <p:nvPicPr>
          <p:cNvPr id="10" name="Marcador de contenido 9" descr="Captura de pantalla de computadora&#10;&#10;Descripción generada automáticamente">
            <a:extLst>
              <a:ext uri="{FF2B5EF4-FFF2-40B4-BE49-F238E27FC236}">
                <a16:creationId xmlns:a16="http://schemas.microsoft.com/office/drawing/2014/main" id="{04703669-DA82-4731-B0DC-17F93DF1F0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0304" t="50759" r="10097" b="16431"/>
          <a:stretch/>
        </p:blipFill>
        <p:spPr>
          <a:xfrm>
            <a:off x="686981" y="2286000"/>
            <a:ext cx="10818037" cy="3799840"/>
          </a:xfrm>
        </p:spPr>
      </p:pic>
    </p:spTree>
    <p:extLst>
      <p:ext uri="{BB962C8B-B14F-4D97-AF65-F5344CB8AC3E}">
        <p14:creationId xmlns:p14="http://schemas.microsoft.com/office/powerpoint/2010/main" val="1503064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35C2D8AE-2A51-43C9-93E8-4B377C699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466928"/>
            <a:ext cx="3161963" cy="1742872"/>
          </a:xfrm>
        </p:spPr>
        <p:txBody>
          <a:bodyPr rtlCol="0"/>
          <a:lstStyle/>
          <a:p>
            <a:pPr algn="ctr" rtl="0"/>
            <a:r>
              <a:rPr lang="es-ES" sz="3600" dirty="0"/>
              <a:t>Ficha de Valoración Documental</a:t>
            </a:r>
          </a:p>
        </p:txBody>
      </p:sp>
      <p:pic>
        <p:nvPicPr>
          <p:cNvPr id="6" name="Marcador de contenido 5" descr="Mujer con un portátil">
            <a:extLst>
              <a:ext uri="{FF2B5EF4-FFF2-40B4-BE49-F238E27FC236}">
                <a16:creationId xmlns:a16="http://schemas.microsoft.com/office/drawing/2014/main" id="{56C2B6AD-A8A8-4F16-8F43-F9B26F1BF0C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237876"/>
            <a:ext cx="7696800" cy="6382247"/>
          </a:xfrm>
          <a:prstGeom prst="rect">
            <a:avLst/>
          </a:prstGeom>
          <a:noFill/>
        </p:spPr>
      </p:pic>
      <p:sp>
        <p:nvSpPr>
          <p:cNvPr id="13" name="Marcador de texto 3">
            <a:extLst>
              <a:ext uri="{FF2B5EF4-FFF2-40B4-BE49-F238E27FC236}">
                <a16:creationId xmlns:a16="http://schemas.microsoft.com/office/drawing/2014/main" id="{5A1B00F9-CC1D-4C2D-B987-607685F3D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898775"/>
            <a:ext cx="3161963" cy="3035300"/>
          </a:xfrm>
        </p:spPr>
        <p:txBody>
          <a:bodyPr rtlCol="0">
            <a:normAutofit/>
          </a:bodyPr>
          <a:lstStyle/>
          <a:p>
            <a:pPr rtl="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</a:pPr>
            <a:r>
              <a:rPr lang="es-MX" sz="2800" dirty="0"/>
              <a:t>Es el instrumento que permite identificar, analizar y establecer el contexto y valoración de la serie documental; </a:t>
            </a:r>
          </a:p>
        </p:txBody>
      </p:sp>
    </p:spTree>
    <p:extLst>
      <p:ext uri="{BB962C8B-B14F-4D97-AF65-F5344CB8AC3E}">
        <p14:creationId xmlns:p14="http://schemas.microsoft.com/office/powerpoint/2010/main" val="671987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Marcador de posición de imagen 5" descr="Personas que debaten sobre unos documentos">
            <a:extLst>
              <a:ext uri="{FF2B5EF4-FFF2-40B4-BE49-F238E27FC236}">
                <a16:creationId xmlns:a16="http://schemas.microsoft.com/office/drawing/2014/main" id="{BE528860-A97F-429B-B1A4-71D646F543B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525"/>
            <a:ext cx="12638022" cy="6858000"/>
          </a:xfrm>
          <a:prstGeom prst="rect">
            <a:avLst/>
          </a:prstGeom>
        </p:spPr>
      </p:pic>
      <p:pic>
        <p:nvPicPr>
          <p:cNvPr id="6" name="Marcador de contenido 5" descr="Una captura de pantalla de una computadora&#10;&#10;Descripción generada automáticamente">
            <a:extLst>
              <a:ext uri="{FF2B5EF4-FFF2-40B4-BE49-F238E27FC236}">
                <a16:creationId xmlns:a16="http://schemas.microsoft.com/office/drawing/2014/main" id="{1EF7692A-5CA9-4710-B9F3-81C8F9C643A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5"/>
          <a:srcRect l="11028" t="52945" r="37127" b="12850"/>
          <a:stretch/>
        </p:blipFill>
        <p:spPr>
          <a:xfrm>
            <a:off x="320181" y="2105042"/>
            <a:ext cx="7788501" cy="2821260"/>
          </a:xfrm>
          <a:prstGeom prst="rect">
            <a:avLst/>
          </a:prstGeom>
          <a:noFill/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769BAC94-6EE6-4C8D-8140-D4B8F6CFD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863" y="388980"/>
            <a:ext cx="3144774" cy="830997"/>
          </a:xfr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/>
          <a:p>
            <a:pPr algn="ctr" rtl="0"/>
            <a:r>
              <a:rPr lang="es-ES" sz="2400" b="1" dirty="0"/>
              <a:t>Unidades Responsables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F784E40-8EAB-404B-BA9B-470E4B998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28863" y="1219977"/>
            <a:ext cx="3144774" cy="1431798"/>
          </a:xfr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algn="just"/>
            <a:r>
              <a:rPr lang="es-MX" sz="2000" dirty="0"/>
              <a:t>Se ingresa el nombre de la Unidad Administrativa y el del Área a partir de la cual se crea o pertenece la serie documental</a:t>
            </a:r>
            <a:r>
              <a:rPr lang="es-MX" sz="20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" name="Título 2">
            <a:extLst>
              <a:ext uri="{FF2B5EF4-FFF2-40B4-BE49-F238E27FC236}">
                <a16:creationId xmlns:a16="http://schemas.microsoft.com/office/drawing/2014/main" id="{56011A64-8F47-4AAC-8F3C-0CF1283A5143}"/>
              </a:ext>
            </a:extLst>
          </p:cNvPr>
          <p:cNvSpPr txBox="1">
            <a:spLocks/>
          </p:cNvSpPr>
          <p:nvPr/>
        </p:nvSpPr>
        <p:spPr>
          <a:xfrm>
            <a:off x="-371479" y="547730"/>
            <a:ext cx="7442202" cy="11337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s-ES" sz="6000" dirty="0"/>
              <a:t>Ficha de Valoración</a:t>
            </a:r>
          </a:p>
          <a:p>
            <a:pPr algn="ctr"/>
            <a:endParaRPr lang="es-E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8973977-A7EE-40A0-B64E-6C71FD719E52}"/>
              </a:ext>
            </a:extLst>
          </p:cNvPr>
          <p:cNvSpPr txBox="1"/>
          <p:nvPr/>
        </p:nvSpPr>
        <p:spPr>
          <a:xfrm>
            <a:off x="8428861" y="2615814"/>
            <a:ext cx="314477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Serie Documental y Código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B3C68B8-26C3-45B4-AD6A-CB61EFAE3D56}"/>
              </a:ext>
            </a:extLst>
          </p:cNvPr>
          <p:cNvSpPr txBox="1"/>
          <p:nvPr/>
        </p:nvSpPr>
        <p:spPr>
          <a:xfrm>
            <a:off x="8428861" y="3314716"/>
            <a:ext cx="314477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Se ingresa el nombre del conjunto documental, cuya denominación describirá el contenido de este. Indicar el código asignado en el C.G.C.A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1D05C31-42D5-4082-B6CA-49C12AC485C6}"/>
              </a:ext>
            </a:extLst>
          </p:cNvPr>
          <p:cNvSpPr txBox="1"/>
          <p:nvPr/>
        </p:nvSpPr>
        <p:spPr>
          <a:xfrm>
            <a:off x="8428862" y="4766535"/>
            <a:ext cx="314477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Descripción de la serie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3AC487A-B2BC-4B4F-A8B8-996168D346C4}"/>
              </a:ext>
            </a:extLst>
          </p:cNvPr>
          <p:cNvSpPr txBox="1"/>
          <p:nvPr/>
        </p:nvSpPr>
        <p:spPr>
          <a:xfrm>
            <a:off x="8428862" y="5217677"/>
            <a:ext cx="3144773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000" dirty="0"/>
              <a:t>Se ingresa el contenido del conjunto documental, tales como tipología, temáticas que aborda, etc.</a:t>
            </a:r>
          </a:p>
        </p:txBody>
      </p:sp>
    </p:spTree>
    <p:extLst>
      <p:ext uri="{BB962C8B-B14F-4D97-AF65-F5344CB8AC3E}">
        <p14:creationId xmlns:p14="http://schemas.microsoft.com/office/powerpoint/2010/main" val="3822407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Marcador de posición de imagen 5" descr="Personas que debaten sobre unos documentos">
            <a:extLst>
              <a:ext uri="{FF2B5EF4-FFF2-40B4-BE49-F238E27FC236}">
                <a16:creationId xmlns:a16="http://schemas.microsoft.com/office/drawing/2014/main" id="{BE528860-A97F-429B-B1A4-71D646F543B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46022" y="-390517"/>
            <a:ext cx="12638022" cy="6858000"/>
          </a:xfrm>
          <a:prstGeom prst="rect">
            <a:avLst/>
          </a:prstGeom>
        </p:spPr>
      </p:pic>
      <p:sp>
        <p:nvSpPr>
          <p:cNvPr id="23" name="Título 2">
            <a:extLst>
              <a:ext uri="{FF2B5EF4-FFF2-40B4-BE49-F238E27FC236}">
                <a16:creationId xmlns:a16="http://schemas.microsoft.com/office/drawing/2014/main" id="{56011A64-8F47-4AAC-8F3C-0CF1283A5143}"/>
              </a:ext>
            </a:extLst>
          </p:cNvPr>
          <p:cNvSpPr txBox="1">
            <a:spLocks/>
          </p:cNvSpPr>
          <p:nvPr/>
        </p:nvSpPr>
        <p:spPr>
          <a:xfrm>
            <a:off x="183924" y="603504"/>
            <a:ext cx="7442202" cy="11337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z="6000" dirty="0"/>
              <a:t>Ficha de Valoración</a:t>
            </a:r>
          </a:p>
          <a:p>
            <a:pPr algn="ctr"/>
            <a:endParaRPr lang="es-E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Marcador de posición de imagen 4" descr="Una captura de pantalla de una computadora&#10;&#10;Descripción generada automáticamente">
            <a:extLst>
              <a:ext uri="{FF2B5EF4-FFF2-40B4-BE49-F238E27FC236}">
                <a16:creationId xmlns:a16="http://schemas.microsoft.com/office/drawing/2014/main" id="{A026FFEE-AB02-48A2-AAD1-B3150391989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4"/>
          <a:srcRect l="10845" t="37529" r="45543" b="15989"/>
          <a:stretch/>
        </p:blipFill>
        <p:spPr>
          <a:xfrm>
            <a:off x="646846" y="1633855"/>
            <a:ext cx="7114405" cy="4265721"/>
          </a:xfrm>
        </p:spPr>
      </p:pic>
      <p:sp>
        <p:nvSpPr>
          <p:cNvPr id="20" name="Marcador de texto 3">
            <a:extLst>
              <a:ext uri="{FF2B5EF4-FFF2-40B4-BE49-F238E27FC236}">
                <a16:creationId xmlns:a16="http://schemas.microsoft.com/office/drawing/2014/main" id="{36CA9956-3D03-4838-B21D-AA9D3EC3B199}"/>
              </a:ext>
            </a:extLst>
          </p:cNvPr>
          <p:cNvSpPr txBox="1">
            <a:spLocks/>
          </p:cNvSpPr>
          <p:nvPr/>
        </p:nvSpPr>
        <p:spPr>
          <a:xfrm>
            <a:off x="8256072" y="1719579"/>
            <a:ext cx="3510443" cy="17094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s-ES" dirty="0"/>
              <a:t>Se indica el </a:t>
            </a:r>
            <a:r>
              <a:rPr lang="es-ES" b="1" dirty="0"/>
              <a:t>documento</a:t>
            </a:r>
            <a:r>
              <a:rPr lang="es-ES" dirty="0"/>
              <a:t> que </a:t>
            </a:r>
            <a:r>
              <a:rPr lang="es-ES" b="1" dirty="0"/>
              <a:t>fundamenta</a:t>
            </a:r>
            <a:r>
              <a:rPr lang="es-ES" dirty="0"/>
              <a:t> la </a:t>
            </a:r>
            <a:r>
              <a:rPr lang="es-ES" b="1" dirty="0"/>
              <a:t>función</a:t>
            </a:r>
            <a:r>
              <a:rPr lang="es-ES" dirty="0"/>
              <a:t> por la cual se crea la serie documental (ley, políticas internas, descripciones de puesto, </a:t>
            </a:r>
            <a:r>
              <a:rPr lang="es-ES" dirty="0" err="1"/>
              <a:t>etc</a:t>
            </a:r>
            <a:r>
              <a:rPr lang="es-ES" dirty="0"/>
              <a:t>).</a:t>
            </a:r>
          </a:p>
          <a:p>
            <a:pPr marL="216000" indent="-21600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50000"/>
                </a:schemeClr>
              </a:solidFill>
            </a:endParaRPr>
          </a:p>
          <a:p>
            <a:pPr marL="216000" indent="-21600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8B32C3C6-19B1-4140-A7F2-C220D1928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1197" y="517779"/>
            <a:ext cx="3375318" cy="11160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rtl="0">
              <a:lnSpc>
                <a:spcPct val="90000"/>
              </a:lnSpc>
            </a:pPr>
            <a:r>
              <a:rPr lang="es-ES" sz="2800" b="1" dirty="0">
                <a:solidFill>
                  <a:schemeClr val="bg2">
                    <a:lumMod val="50000"/>
                  </a:schemeClr>
                </a:solidFill>
              </a:rPr>
              <a:t>Documento que establece la función</a:t>
            </a:r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80A15471-F198-40ED-930F-7558588E2728}"/>
              </a:ext>
            </a:extLst>
          </p:cNvPr>
          <p:cNvSpPr txBox="1">
            <a:spLocks/>
          </p:cNvSpPr>
          <p:nvPr/>
        </p:nvSpPr>
        <p:spPr>
          <a:xfrm>
            <a:off x="8391197" y="3448706"/>
            <a:ext cx="3375318" cy="11160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s-ES" sz="2800" b="1" dirty="0">
                <a:solidFill>
                  <a:schemeClr val="bg2">
                    <a:lumMod val="50000"/>
                  </a:schemeClr>
                </a:solidFill>
              </a:rPr>
              <a:t>Función por la cual se genera la serie </a:t>
            </a:r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727754CE-C047-4CAE-929A-B911390EFE0A}"/>
              </a:ext>
            </a:extLst>
          </p:cNvPr>
          <p:cNvSpPr txBox="1">
            <a:spLocks/>
          </p:cNvSpPr>
          <p:nvPr/>
        </p:nvSpPr>
        <p:spPr>
          <a:xfrm>
            <a:off x="8256072" y="4563051"/>
            <a:ext cx="3510443" cy="17094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s-ES" dirty="0"/>
              <a:t>Se indica el </a:t>
            </a:r>
            <a:r>
              <a:rPr lang="es-ES" b="1" dirty="0"/>
              <a:t>texto </a:t>
            </a:r>
            <a:r>
              <a:rPr lang="es-ES" dirty="0"/>
              <a:t>que indica la función de la creación de la serie documental</a:t>
            </a:r>
          </a:p>
          <a:p>
            <a:pPr marL="216000" indent="-21600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50000"/>
                </a:schemeClr>
              </a:solidFill>
            </a:endParaRPr>
          </a:p>
          <a:p>
            <a:pPr marL="216000" indent="-216000">
              <a:lnSpc>
                <a:spcPct val="100000"/>
              </a:lnSpc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558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posición de imagen 5" descr="Red de cables que muestra las conexiones entre grupos e individuos">
            <a:extLst>
              <a:ext uri="{FF2B5EF4-FFF2-40B4-BE49-F238E27FC236}">
                <a16:creationId xmlns:a16="http://schemas.microsoft.com/office/drawing/2014/main" id="{1054C6CA-D723-4A6A-9734-5910A1729B5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alphaModFix amt="35000"/>
          </a:blip>
          <a:srcRect b="15730"/>
          <a:stretch/>
        </p:blipFill>
        <p:spPr>
          <a:xfrm>
            <a:off x="20" y="-9515"/>
            <a:ext cx="12191980" cy="6857990"/>
          </a:xfrm>
          <a:prstGeom prst="rect">
            <a:avLst/>
          </a:prstGeom>
          <a:noFill/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8693749-E20E-47CC-B326-829E1EACB6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267532" y="2540766"/>
            <a:ext cx="4633415" cy="1157233"/>
          </a:xfrm>
        </p:spPr>
        <p:txBody>
          <a:bodyPr>
            <a:normAutofit/>
          </a:bodyPr>
          <a:lstStyle/>
          <a:p>
            <a:pPr algn="ctr"/>
            <a:r>
              <a:rPr lang="es-MX" sz="2800" b="1" dirty="0"/>
              <a:t>Relaciones dentro del IMCFYD: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7F5067F-B05A-4CB4-8FEF-12162F4FD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115" y="1219455"/>
            <a:ext cx="4814250" cy="74269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 rtl="0"/>
            <a:r>
              <a:rPr lang="es-ES" b="1" dirty="0"/>
              <a:t>Área de relaciones</a:t>
            </a:r>
          </a:p>
        </p:txBody>
      </p:sp>
      <p:sp>
        <p:nvSpPr>
          <p:cNvPr id="2" name="Título 2">
            <a:extLst>
              <a:ext uri="{FF2B5EF4-FFF2-40B4-BE49-F238E27FC236}">
                <a16:creationId xmlns:a16="http://schemas.microsoft.com/office/drawing/2014/main" id="{A6A1C710-FDF5-411B-A9A8-149AD72B17A0}"/>
              </a:ext>
            </a:extLst>
          </p:cNvPr>
          <p:cNvSpPr txBox="1">
            <a:spLocks/>
          </p:cNvSpPr>
          <p:nvPr/>
        </p:nvSpPr>
        <p:spPr>
          <a:xfrm>
            <a:off x="145824" y="299285"/>
            <a:ext cx="7442202" cy="11337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z="6000" dirty="0"/>
              <a:t>Ficha de Valoración</a:t>
            </a:r>
          </a:p>
          <a:p>
            <a:pPr algn="ctr"/>
            <a:endParaRPr lang="es-E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33AA9AD-B9DB-45E8-9725-076154FF7F36}"/>
              </a:ext>
            </a:extLst>
          </p:cNvPr>
          <p:cNvSpPr txBox="1">
            <a:spLocks/>
          </p:cNvSpPr>
          <p:nvPr/>
        </p:nvSpPr>
        <p:spPr>
          <a:xfrm>
            <a:off x="1177115" y="3738617"/>
            <a:ext cx="4918885" cy="1157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800" dirty="0"/>
              <a:t>Se indican subdirecciones que intervienen para la creación de la serie documental.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A15BC5E-D901-4A06-9802-95053365F7A2}"/>
              </a:ext>
            </a:extLst>
          </p:cNvPr>
          <p:cNvSpPr txBox="1">
            <a:spLocks/>
          </p:cNvSpPr>
          <p:nvPr/>
        </p:nvSpPr>
        <p:spPr>
          <a:xfrm>
            <a:off x="6774975" y="1428582"/>
            <a:ext cx="4633415" cy="1157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3200" b="1" dirty="0">
                <a:solidFill>
                  <a:schemeClr val="tx1"/>
                </a:solidFill>
              </a:rPr>
              <a:t>Relaciones dentro del municipio: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284050B-9A97-4F55-BF3A-01A377F513A1}"/>
              </a:ext>
            </a:extLst>
          </p:cNvPr>
          <p:cNvSpPr txBox="1">
            <a:spLocks/>
          </p:cNvSpPr>
          <p:nvPr/>
        </p:nvSpPr>
        <p:spPr>
          <a:xfrm>
            <a:off x="6632239" y="2557879"/>
            <a:ext cx="4918885" cy="11572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800" dirty="0">
                <a:solidFill>
                  <a:schemeClr val="tx1"/>
                </a:solidFill>
              </a:rPr>
              <a:t>Se indican las áreas o direcciones dentro de la Administración publica centralizada que intervienen en la creación de la serie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C2CDC1D-21FF-414F-A47E-D6A52A95552B}"/>
              </a:ext>
            </a:extLst>
          </p:cNvPr>
          <p:cNvSpPr txBox="1">
            <a:spLocks/>
          </p:cNvSpPr>
          <p:nvPr/>
        </p:nvSpPr>
        <p:spPr>
          <a:xfrm>
            <a:off x="6905610" y="3662141"/>
            <a:ext cx="4633415" cy="1157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2800" b="1" dirty="0">
                <a:solidFill>
                  <a:schemeClr val="tx1"/>
                </a:solidFill>
              </a:rPr>
              <a:t>Relaciones con Instituciones externas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8543849-EE96-4FAD-AEBD-6E7E88FA7C2E}"/>
              </a:ext>
            </a:extLst>
          </p:cNvPr>
          <p:cNvSpPr txBox="1">
            <a:spLocks/>
          </p:cNvSpPr>
          <p:nvPr/>
        </p:nvSpPr>
        <p:spPr>
          <a:xfrm>
            <a:off x="6753349" y="4633828"/>
            <a:ext cx="4918885" cy="154789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800" dirty="0">
                <a:solidFill>
                  <a:schemeClr val="tx1"/>
                </a:solidFill>
              </a:rPr>
              <a:t>Se indican las instituciones externas que intervienen en la creación de la serie documental. Incluye relaciones con otras dependencias de la administración pública descentralizada</a:t>
            </a:r>
          </a:p>
        </p:txBody>
      </p:sp>
    </p:spTree>
    <p:extLst>
      <p:ext uri="{BB962C8B-B14F-4D97-AF65-F5344CB8AC3E}">
        <p14:creationId xmlns:p14="http://schemas.microsoft.com/office/powerpoint/2010/main" val="1386799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Marcador de posición de imagen 5" descr="Personas que debaten sobre unos documentos">
            <a:extLst>
              <a:ext uri="{FF2B5EF4-FFF2-40B4-BE49-F238E27FC236}">
                <a16:creationId xmlns:a16="http://schemas.microsoft.com/office/drawing/2014/main" id="{BE528860-A97F-429B-B1A4-71D646F543B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47" y="-30657"/>
            <a:ext cx="12638022" cy="6858000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769BAC94-6EE6-4C8D-8140-D4B8F6CFD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847" y="1469741"/>
            <a:ext cx="3172614" cy="461665"/>
          </a:xfr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/>
          <a:p>
            <a:pPr rtl="0"/>
            <a:r>
              <a:rPr lang="es-ES" sz="2400" b="1" dirty="0"/>
              <a:t>Fechas Extremas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F784E40-8EAB-404B-BA9B-470E4B998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0925" y="2229190"/>
            <a:ext cx="5619798" cy="1431798"/>
          </a:xfrm>
          <a:noFill/>
        </p:spPr>
        <p:txBody>
          <a:bodyPr>
            <a:normAutofit lnSpcReduction="10000"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400" b="1" dirty="0"/>
              <a:t>Inicio: </a:t>
            </a:r>
            <a:r>
              <a:rPr lang="es-MX" sz="2400" dirty="0"/>
              <a:t>Año de apertura de la serie</a:t>
            </a:r>
          </a:p>
          <a:p>
            <a:pPr algn="just"/>
            <a:endParaRPr lang="es-MX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400" b="1" dirty="0"/>
              <a:t>Cierre: </a:t>
            </a:r>
            <a:r>
              <a:rPr lang="es-MX" sz="2400" dirty="0"/>
              <a:t>Año término de la serie</a:t>
            </a:r>
            <a:endParaRPr lang="es-MX" sz="2400" b="1" dirty="0"/>
          </a:p>
        </p:txBody>
      </p:sp>
      <p:sp>
        <p:nvSpPr>
          <p:cNvPr id="23" name="Título 2">
            <a:extLst>
              <a:ext uri="{FF2B5EF4-FFF2-40B4-BE49-F238E27FC236}">
                <a16:creationId xmlns:a16="http://schemas.microsoft.com/office/drawing/2014/main" id="{56011A64-8F47-4AAC-8F3C-0CF1283A5143}"/>
              </a:ext>
            </a:extLst>
          </p:cNvPr>
          <p:cNvSpPr txBox="1">
            <a:spLocks/>
          </p:cNvSpPr>
          <p:nvPr/>
        </p:nvSpPr>
        <p:spPr>
          <a:xfrm>
            <a:off x="-371479" y="547730"/>
            <a:ext cx="7442202" cy="11337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s-ES" sz="6000" dirty="0"/>
              <a:t>Ficha de Valoración</a:t>
            </a:r>
          </a:p>
          <a:p>
            <a:pPr algn="ctr"/>
            <a:endParaRPr lang="es-E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8973977-A7EE-40A0-B64E-6C71FD719E52}"/>
              </a:ext>
            </a:extLst>
          </p:cNvPr>
          <p:cNvSpPr txBox="1"/>
          <p:nvPr/>
        </p:nvSpPr>
        <p:spPr>
          <a:xfrm>
            <a:off x="389311" y="4088223"/>
            <a:ext cx="314477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MX" sz="2800" b="1" dirty="0"/>
              <a:t>Palabras Clave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B3C68B8-26C3-45B4-AD6A-CB61EFAE3D56}"/>
              </a:ext>
            </a:extLst>
          </p:cNvPr>
          <p:cNvSpPr txBox="1"/>
          <p:nvPr/>
        </p:nvSpPr>
        <p:spPr>
          <a:xfrm>
            <a:off x="389311" y="4611443"/>
            <a:ext cx="7592639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400" dirty="0"/>
              <a:t>Se indican palabras de búsqueda y recuperación de información</a:t>
            </a:r>
          </a:p>
          <a:p>
            <a:pPr algn="just"/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1D05C31-42D5-4082-B6CA-49C12AC485C6}"/>
              </a:ext>
            </a:extLst>
          </p:cNvPr>
          <p:cNvSpPr txBox="1"/>
          <p:nvPr/>
        </p:nvSpPr>
        <p:spPr>
          <a:xfrm>
            <a:off x="8400993" y="778595"/>
            <a:ext cx="314477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Tipología Documental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3AC487A-B2BC-4B4F-A8B8-996168D346C4}"/>
              </a:ext>
            </a:extLst>
          </p:cNvPr>
          <p:cNvSpPr txBox="1"/>
          <p:nvPr/>
        </p:nvSpPr>
        <p:spPr>
          <a:xfrm>
            <a:off x="8400993" y="1521386"/>
            <a:ext cx="3144773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400" dirty="0"/>
              <a:t>Se indican los tipos de documentos que se pueden encontrar dentro  de la serie</a:t>
            </a:r>
          </a:p>
        </p:txBody>
      </p:sp>
      <p:pic>
        <p:nvPicPr>
          <p:cNvPr id="5" name="Marcador de posición de imagen 4" descr="Captura de pantalla de computadora&#10;&#10;Descripción generada automáticamente">
            <a:extLst>
              <a:ext uri="{FF2B5EF4-FFF2-40B4-BE49-F238E27FC236}">
                <a16:creationId xmlns:a16="http://schemas.microsoft.com/office/drawing/2014/main" id="{BC8D4C7B-5986-48FB-AFF0-63640BFD0F5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5"/>
          <a:srcRect l="10171" t="53169" r="46265" b="35828"/>
          <a:stretch/>
        </p:blipFill>
        <p:spPr>
          <a:xfrm flipV="1">
            <a:off x="-98572" y="1631865"/>
            <a:ext cx="177850" cy="45719"/>
          </a:xfrm>
        </p:spPr>
      </p:pic>
      <p:pic>
        <p:nvPicPr>
          <p:cNvPr id="18" name="Gráfico 17" descr="Cronómetro">
            <a:extLst>
              <a:ext uri="{FF2B5EF4-FFF2-40B4-BE49-F238E27FC236}">
                <a16:creationId xmlns:a16="http://schemas.microsoft.com/office/drawing/2014/main" id="{BA364931-82B0-40CB-B67C-50859D65CA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1847" y="2235891"/>
            <a:ext cx="657918" cy="657918"/>
          </a:xfrm>
          <a:prstGeom prst="rect">
            <a:avLst/>
          </a:prstGeom>
        </p:spPr>
      </p:pic>
      <p:pic>
        <p:nvPicPr>
          <p:cNvPr id="22" name="Gráfico 21" descr="Cronómetro 75%">
            <a:extLst>
              <a:ext uri="{FF2B5EF4-FFF2-40B4-BE49-F238E27FC236}">
                <a16:creationId xmlns:a16="http://schemas.microsoft.com/office/drawing/2014/main" id="{944A9721-1DB4-451A-B75C-BC89388BDD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2073" y="2933119"/>
            <a:ext cx="657919" cy="657919"/>
          </a:xfrm>
          <a:prstGeom prst="rect">
            <a:avLst/>
          </a:prstGeom>
        </p:spPr>
      </p:pic>
      <p:pic>
        <p:nvPicPr>
          <p:cNvPr id="25" name="Gráfico 24" descr="Investigación">
            <a:extLst>
              <a:ext uri="{FF2B5EF4-FFF2-40B4-BE49-F238E27FC236}">
                <a16:creationId xmlns:a16="http://schemas.microsoft.com/office/drawing/2014/main" id="{78A3B0F4-11D6-41E3-A261-B2FD8F5EFA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065066" y="4977675"/>
            <a:ext cx="695775" cy="695775"/>
          </a:xfrm>
          <a:prstGeom prst="rect">
            <a:avLst/>
          </a:prstGeom>
        </p:spPr>
      </p:pic>
      <p:pic>
        <p:nvPicPr>
          <p:cNvPr id="30" name="Gráfico 29" descr="Contrato">
            <a:extLst>
              <a:ext uri="{FF2B5EF4-FFF2-40B4-BE49-F238E27FC236}">
                <a16:creationId xmlns:a16="http://schemas.microsoft.com/office/drawing/2014/main" id="{03EF0CBB-67AC-41B9-B8BA-79535CC501B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753797" y="3426043"/>
            <a:ext cx="1185400" cy="1185400"/>
          </a:xfrm>
          <a:prstGeom prst="rect">
            <a:avLst/>
          </a:prstGeom>
        </p:spPr>
      </p:pic>
      <p:grpSp>
        <p:nvGrpSpPr>
          <p:cNvPr id="42" name="Gráfico 36" descr="Documento">
            <a:extLst>
              <a:ext uri="{FF2B5EF4-FFF2-40B4-BE49-F238E27FC236}">
                <a16:creationId xmlns:a16="http://schemas.microsoft.com/office/drawing/2014/main" id="{2F727BE1-AC32-4B21-95CD-7CF818DE4140}"/>
              </a:ext>
            </a:extLst>
          </p:cNvPr>
          <p:cNvGrpSpPr/>
          <p:nvPr/>
        </p:nvGrpSpPr>
        <p:grpSpPr>
          <a:xfrm flipH="1">
            <a:off x="10025384" y="3049471"/>
            <a:ext cx="914399" cy="977054"/>
            <a:chOff x="9067853" y="3544649"/>
            <a:chExt cx="1267529" cy="1267529"/>
          </a:xfrm>
        </p:grpSpPr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A8D770DA-0FBD-45A9-A9B6-FE320FB56314}"/>
                </a:ext>
              </a:extLst>
            </p:cNvPr>
            <p:cNvSpPr/>
            <p:nvPr/>
          </p:nvSpPr>
          <p:spPr>
            <a:xfrm>
              <a:off x="9292311" y="3650276"/>
              <a:ext cx="818612" cy="1056274"/>
            </a:xfrm>
            <a:custGeom>
              <a:avLst/>
              <a:gdLst>
                <a:gd name="connsiteX0" fmla="*/ 79221 w 818612"/>
                <a:gd name="connsiteY0" fmla="*/ 977054 h 1056274"/>
                <a:gd name="connsiteX1" fmla="*/ 79221 w 818612"/>
                <a:gd name="connsiteY1" fmla="*/ 79221 h 1056274"/>
                <a:gd name="connsiteX2" fmla="*/ 409306 w 818612"/>
                <a:gd name="connsiteY2" fmla="*/ 79221 h 1056274"/>
                <a:gd name="connsiteX3" fmla="*/ 409306 w 818612"/>
                <a:gd name="connsiteY3" fmla="*/ 356493 h 1056274"/>
                <a:gd name="connsiteX4" fmla="*/ 739392 w 818612"/>
                <a:gd name="connsiteY4" fmla="*/ 356493 h 1056274"/>
                <a:gd name="connsiteX5" fmla="*/ 739392 w 818612"/>
                <a:gd name="connsiteY5" fmla="*/ 977054 h 1056274"/>
                <a:gd name="connsiteX6" fmla="*/ 79221 w 818612"/>
                <a:gd name="connsiteY6" fmla="*/ 977054 h 1056274"/>
                <a:gd name="connsiteX7" fmla="*/ 488527 w 818612"/>
                <a:gd name="connsiteY7" fmla="*/ 112229 h 1056274"/>
                <a:gd name="connsiteX8" fmla="*/ 653570 w 818612"/>
                <a:gd name="connsiteY8" fmla="*/ 277272 h 1056274"/>
                <a:gd name="connsiteX9" fmla="*/ 488527 w 818612"/>
                <a:gd name="connsiteY9" fmla="*/ 277272 h 1056274"/>
                <a:gd name="connsiteX10" fmla="*/ 488527 w 818612"/>
                <a:gd name="connsiteY10" fmla="*/ 112229 h 1056274"/>
                <a:gd name="connsiteX11" fmla="*/ 488527 w 818612"/>
                <a:gd name="connsiteY11" fmla="*/ 0 h 1056274"/>
                <a:gd name="connsiteX12" fmla="*/ 0 w 818612"/>
                <a:gd name="connsiteY12" fmla="*/ 0 h 1056274"/>
                <a:gd name="connsiteX13" fmla="*/ 0 w 818612"/>
                <a:gd name="connsiteY13" fmla="*/ 1056274 h 1056274"/>
                <a:gd name="connsiteX14" fmla="*/ 818613 w 818612"/>
                <a:gd name="connsiteY14" fmla="*/ 1056274 h 1056274"/>
                <a:gd name="connsiteX15" fmla="*/ 818613 w 818612"/>
                <a:gd name="connsiteY15" fmla="*/ 290475 h 1056274"/>
                <a:gd name="connsiteX16" fmla="*/ 488527 w 818612"/>
                <a:gd name="connsiteY16" fmla="*/ 0 h 1056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18612" h="1056274">
                  <a:moveTo>
                    <a:pt x="79221" y="977054"/>
                  </a:moveTo>
                  <a:lnTo>
                    <a:pt x="79221" y="79221"/>
                  </a:lnTo>
                  <a:lnTo>
                    <a:pt x="409306" y="79221"/>
                  </a:lnTo>
                  <a:lnTo>
                    <a:pt x="409306" y="356493"/>
                  </a:lnTo>
                  <a:lnTo>
                    <a:pt x="739392" y="356493"/>
                  </a:lnTo>
                  <a:lnTo>
                    <a:pt x="739392" y="977054"/>
                  </a:lnTo>
                  <a:lnTo>
                    <a:pt x="79221" y="977054"/>
                  </a:lnTo>
                  <a:close/>
                  <a:moveTo>
                    <a:pt x="488527" y="112229"/>
                  </a:moveTo>
                  <a:lnTo>
                    <a:pt x="653570" y="277272"/>
                  </a:lnTo>
                  <a:lnTo>
                    <a:pt x="488527" y="277272"/>
                  </a:lnTo>
                  <a:lnTo>
                    <a:pt x="488527" y="112229"/>
                  </a:lnTo>
                  <a:close/>
                  <a:moveTo>
                    <a:pt x="488527" y="0"/>
                  </a:moveTo>
                  <a:lnTo>
                    <a:pt x="0" y="0"/>
                  </a:lnTo>
                  <a:lnTo>
                    <a:pt x="0" y="1056274"/>
                  </a:lnTo>
                  <a:lnTo>
                    <a:pt x="818613" y="1056274"/>
                  </a:lnTo>
                  <a:lnTo>
                    <a:pt x="818613" y="290475"/>
                  </a:lnTo>
                  <a:lnTo>
                    <a:pt x="488527" y="0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A5A69D3E-96B6-4CD4-8FC7-C0B0332CF5E1}"/>
                </a:ext>
              </a:extLst>
            </p:cNvPr>
            <p:cNvSpPr/>
            <p:nvPr/>
          </p:nvSpPr>
          <p:spPr>
            <a:xfrm>
              <a:off x="9450752" y="4138803"/>
              <a:ext cx="501730" cy="52813"/>
            </a:xfrm>
            <a:custGeom>
              <a:avLst/>
              <a:gdLst>
                <a:gd name="connsiteX0" fmla="*/ 0 w 501730"/>
                <a:gd name="connsiteY0" fmla="*/ 0 h 52813"/>
                <a:gd name="connsiteX1" fmla="*/ 501730 w 501730"/>
                <a:gd name="connsiteY1" fmla="*/ 0 h 52813"/>
                <a:gd name="connsiteX2" fmla="*/ 501730 w 501730"/>
                <a:gd name="connsiteY2" fmla="*/ 52814 h 52813"/>
                <a:gd name="connsiteX3" fmla="*/ 0 w 501730"/>
                <a:gd name="connsiteY3" fmla="*/ 52814 h 5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730" h="52813">
                  <a:moveTo>
                    <a:pt x="0" y="0"/>
                  </a:moveTo>
                  <a:lnTo>
                    <a:pt x="501730" y="0"/>
                  </a:lnTo>
                  <a:lnTo>
                    <a:pt x="501730" y="52814"/>
                  </a:lnTo>
                  <a:lnTo>
                    <a:pt x="0" y="52814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B584ACD2-5950-4BDA-BE68-6ED22AEC7538}"/>
                </a:ext>
              </a:extLst>
            </p:cNvPr>
            <p:cNvSpPr/>
            <p:nvPr/>
          </p:nvSpPr>
          <p:spPr>
            <a:xfrm>
              <a:off x="9450752" y="4033175"/>
              <a:ext cx="171644" cy="52813"/>
            </a:xfrm>
            <a:custGeom>
              <a:avLst/>
              <a:gdLst>
                <a:gd name="connsiteX0" fmla="*/ 0 w 171644"/>
                <a:gd name="connsiteY0" fmla="*/ 0 h 52813"/>
                <a:gd name="connsiteX1" fmla="*/ 171645 w 171644"/>
                <a:gd name="connsiteY1" fmla="*/ 0 h 52813"/>
                <a:gd name="connsiteX2" fmla="*/ 171645 w 171644"/>
                <a:gd name="connsiteY2" fmla="*/ 52814 h 52813"/>
                <a:gd name="connsiteX3" fmla="*/ 0 w 171644"/>
                <a:gd name="connsiteY3" fmla="*/ 52814 h 5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644" h="52813">
                  <a:moveTo>
                    <a:pt x="0" y="0"/>
                  </a:moveTo>
                  <a:lnTo>
                    <a:pt x="171645" y="0"/>
                  </a:lnTo>
                  <a:lnTo>
                    <a:pt x="171645" y="52814"/>
                  </a:lnTo>
                  <a:lnTo>
                    <a:pt x="0" y="52814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EAEC1A66-7BDA-4F38-9D96-EE1688DA8A14}"/>
                </a:ext>
              </a:extLst>
            </p:cNvPr>
            <p:cNvSpPr/>
            <p:nvPr/>
          </p:nvSpPr>
          <p:spPr>
            <a:xfrm>
              <a:off x="9450752" y="4244430"/>
              <a:ext cx="501730" cy="52813"/>
            </a:xfrm>
            <a:custGeom>
              <a:avLst/>
              <a:gdLst>
                <a:gd name="connsiteX0" fmla="*/ 0 w 501730"/>
                <a:gd name="connsiteY0" fmla="*/ 0 h 52813"/>
                <a:gd name="connsiteX1" fmla="*/ 501730 w 501730"/>
                <a:gd name="connsiteY1" fmla="*/ 0 h 52813"/>
                <a:gd name="connsiteX2" fmla="*/ 501730 w 501730"/>
                <a:gd name="connsiteY2" fmla="*/ 52814 h 52813"/>
                <a:gd name="connsiteX3" fmla="*/ 0 w 501730"/>
                <a:gd name="connsiteY3" fmla="*/ 52814 h 5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730" h="52813">
                  <a:moveTo>
                    <a:pt x="0" y="0"/>
                  </a:moveTo>
                  <a:lnTo>
                    <a:pt x="501730" y="0"/>
                  </a:lnTo>
                  <a:lnTo>
                    <a:pt x="501730" y="52814"/>
                  </a:lnTo>
                  <a:lnTo>
                    <a:pt x="0" y="52814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CFBA2829-14F8-48F7-9381-12C24E486E5C}"/>
                </a:ext>
              </a:extLst>
            </p:cNvPr>
            <p:cNvSpPr/>
            <p:nvPr/>
          </p:nvSpPr>
          <p:spPr>
            <a:xfrm>
              <a:off x="9450752" y="4350058"/>
              <a:ext cx="501730" cy="52813"/>
            </a:xfrm>
            <a:custGeom>
              <a:avLst/>
              <a:gdLst>
                <a:gd name="connsiteX0" fmla="*/ 0 w 501730"/>
                <a:gd name="connsiteY0" fmla="*/ 0 h 52813"/>
                <a:gd name="connsiteX1" fmla="*/ 501730 w 501730"/>
                <a:gd name="connsiteY1" fmla="*/ 0 h 52813"/>
                <a:gd name="connsiteX2" fmla="*/ 501730 w 501730"/>
                <a:gd name="connsiteY2" fmla="*/ 52814 h 52813"/>
                <a:gd name="connsiteX3" fmla="*/ 0 w 501730"/>
                <a:gd name="connsiteY3" fmla="*/ 52814 h 5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730" h="52813">
                  <a:moveTo>
                    <a:pt x="0" y="0"/>
                  </a:moveTo>
                  <a:lnTo>
                    <a:pt x="501730" y="0"/>
                  </a:lnTo>
                  <a:lnTo>
                    <a:pt x="501730" y="52814"/>
                  </a:lnTo>
                  <a:lnTo>
                    <a:pt x="0" y="52814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334DFAFA-80DF-4749-B77C-03D96BE5BCF7}"/>
                </a:ext>
              </a:extLst>
            </p:cNvPr>
            <p:cNvSpPr/>
            <p:nvPr/>
          </p:nvSpPr>
          <p:spPr>
            <a:xfrm>
              <a:off x="9450752" y="4455685"/>
              <a:ext cx="501730" cy="52813"/>
            </a:xfrm>
            <a:custGeom>
              <a:avLst/>
              <a:gdLst>
                <a:gd name="connsiteX0" fmla="*/ 0 w 501730"/>
                <a:gd name="connsiteY0" fmla="*/ 0 h 52813"/>
                <a:gd name="connsiteX1" fmla="*/ 501730 w 501730"/>
                <a:gd name="connsiteY1" fmla="*/ 0 h 52813"/>
                <a:gd name="connsiteX2" fmla="*/ 501730 w 501730"/>
                <a:gd name="connsiteY2" fmla="*/ 52814 h 52813"/>
                <a:gd name="connsiteX3" fmla="*/ 0 w 501730"/>
                <a:gd name="connsiteY3" fmla="*/ 52814 h 5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730" h="52813">
                  <a:moveTo>
                    <a:pt x="0" y="0"/>
                  </a:moveTo>
                  <a:lnTo>
                    <a:pt x="501730" y="0"/>
                  </a:lnTo>
                  <a:lnTo>
                    <a:pt x="501730" y="52814"/>
                  </a:lnTo>
                  <a:lnTo>
                    <a:pt x="0" y="52814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9" name="Gráfico 38" descr="Lista">
            <a:extLst>
              <a:ext uri="{FF2B5EF4-FFF2-40B4-BE49-F238E27FC236}">
                <a16:creationId xmlns:a16="http://schemas.microsoft.com/office/drawing/2014/main" id="{97B67682-B2EF-4379-BD59-3DEA5AAE9D47}"/>
              </a:ext>
            </a:extLst>
          </p:cNvPr>
          <p:cNvGrpSpPr/>
          <p:nvPr/>
        </p:nvGrpSpPr>
        <p:grpSpPr>
          <a:xfrm>
            <a:off x="10504071" y="4531786"/>
            <a:ext cx="818612" cy="1056274"/>
            <a:chOff x="9442311" y="3800276"/>
            <a:chExt cx="818612" cy="1056274"/>
          </a:xfrm>
          <a:solidFill>
            <a:srgbClr val="000000"/>
          </a:solidFill>
        </p:grpSpPr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F40B5406-A943-4745-A169-629223188ACD}"/>
                </a:ext>
              </a:extLst>
            </p:cNvPr>
            <p:cNvSpPr/>
            <p:nvPr/>
          </p:nvSpPr>
          <p:spPr>
            <a:xfrm>
              <a:off x="9442311" y="3800276"/>
              <a:ext cx="818612" cy="1056274"/>
            </a:xfrm>
            <a:custGeom>
              <a:avLst/>
              <a:gdLst>
                <a:gd name="connsiteX0" fmla="*/ 739392 w 818612"/>
                <a:gd name="connsiteY0" fmla="*/ 977054 h 1056274"/>
                <a:gd name="connsiteX1" fmla="*/ 79221 w 818612"/>
                <a:gd name="connsiteY1" fmla="*/ 977054 h 1056274"/>
                <a:gd name="connsiteX2" fmla="*/ 79221 w 818612"/>
                <a:gd name="connsiteY2" fmla="*/ 79221 h 1056274"/>
                <a:gd name="connsiteX3" fmla="*/ 739392 w 818612"/>
                <a:gd name="connsiteY3" fmla="*/ 79221 h 1056274"/>
                <a:gd name="connsiteX4" fmla="*/ 739392 w 818612"/>
                <a:gd name="connsiteY4" fmla="*/ 977054 h 1056274"/>
                <a:gd name="connsiteX5" fmla="*/ 818613 w 818612"/>
                <a:gd name="connsiteY5" fmla="*/ 0 h 1056274"/>
                <a:gd name="connsiteX6" fmla="*/ 0 w 818612"/>
                <a:gd name="connsiteY6" fmla="*/ 0 h 1056274"/>
                <a:gd name="connsiteX7" fmla="*/ 0 w 818612"/>
                <a:gd name="connsiteY7" fmla="*/ 1056274 h 1056274"/>
                <a:gd name="connsiteX8" fmla="*/ 818613 w 818612"/>
                <a:gd name="connsiteY8" fmla="*/ 1056274 h 1056274"/>
                <a:gd name="connsiteX9" fmla="*/ 818613 w 818612"/>
                <a:gd name="connsiteY9" fmla="*/ 0 h 1056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8612" h="1056274">
                  <a:moveTo>
                    <a:pt x="739392" y="977054"/>
                  </a:moveTo>
                  <a:lnTo>
                    <a:pt x="79221" y="977054"/>
                  </a:lnTo>
                  <a:lnTo>
                    <a:pt x="79221" y="79221"/>
                  </a:lnTo>
                  <a:lnTo>
                    <a:pt x="739392" y="79221"/>
                  </a:lnTo>
                  <a:lnTo>
                    <a:pt x="739392" y="977054"/>
                  </a:lnTo>
                  <a:close/>
                  <a:moveTo>
                    <a:pt x="818613" y="0"/>
                  </a:moveTo>
                  <a:lnTo>
                    <a:pt x="0" y="0"/>
                  </a:lnTo>
                  <a:lnTo>
                    <a:pt x="0" y="1056274"/>
                  </a:lnTo>
                  <a:lnTo>
                    <a:pt x="818613" y="1056274"/>
                  </a:lnTo>
                  <a:lnTo>
                    <a:pt x="818613" y="0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393B1E83-09E6-440B-847B-AB1ADB42BAA8}"/>
                </a:ext>
              </a:extLst>
            </p:cNvPr>
            <p:cNvSpPr/>
            <p:nvPr/>
          </p:nvSpPr>
          <p:spPr>
            <a:xfrm>
              <a:off x="9983651" y="3958717"/>
              <a:ext cx="105627" cy="105627"/>
            </a:xfrm>
            <a:custGeom>
              <a:avLst/>
              <a:gdLst>
                <a:gd name="connsiteX0" fmla="*/ 0 w 105627"/>
                <a:gd name="connsiteY0" fmla="*/ 0 h 105627"/>
                <a:gd name="connsiteX1" fmla="*/ 105627 w 105627"/>
                <a:gd name="connsiteY1" fmla="*/ 0 h 105627"/>
                <a:gd name="connsiteX2" fmla="*/ 105627 w 105627"/>
                <a:gd name="connsiteY2" fmla="*/ 105627 h 105627"/>
                <a:gd name="connsiteX3" fmla="*/ 0 w 105627"/>
                <a:gd name="connsiteY3" fmla="*/ 105627 h 10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627" h="105627">
                  <a:moveTo>
                    <a:pt x="0" y="0"/>
                  </a:moveTo>
                  <a:lnTo>
                    <a:pt x="105627" y="0"/>
                  </a:lnTo>
                  <a:lnTo>
                    <a:pt x="105627" y="105627"/>
                  </a:lnTo>
                  <a:lnTo>
                    <a:pt x="0" y="105627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F4ECAC42-A964-441D-B59B-F7A18A102582}"/>
                </a:ext>
              </a:extLst>
            </p:cNvPr>
            <p:cNvSpPr/>
            <p:nvPr/>
          </p:nvSpPr>
          <p:spPr>
            <a:xfrm>
              <a:off x="9613955" y="3985124"/>
              <a:ext cx="264068" cy="52813"/>
            </a:xfrm>
            <a:custGeom>
              <a:avLst/>
              <a:gdLst>
                <a:gd name="connsiteX0" fmla="*/ 0 w 264068"/>
                <a:gd name="connsiteY0" fmla="*/ 0 h 52813"/>
                <a:gd name="connsiteX1" fmla="*/ 264069 w 264068"/>
                <a:gd name="connsiteY1" fmla="*/ 0 h 52813"/>
                <a:gd name="connsiteX2" fmla="*/ 264069 w 264068"/>
                <a:gd name="connsiteY2" fmla="*/ 52814 h 52813"/>
                <a:gd name="connsiteX3" fmla="*/ 0 w 264068"/>
                <a:gd name="connsiteY3" fmla="*/ 52814 h 5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068" h="52813">
                  <a:moveTo>
                    <a:pt x="0" y="0"/>
                  </a:moveTo>
                  <a:lnTo>
                    <a:pt x="264069" y="0"/>
                  </a:lnTo>
                  <a:lnTo>
                    <a:pt x="264069" y="52814"/>
                  </a:lnTo>
                  <a:lnTo>
                    <a:pt x="0" y="52814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6525B887-0123-4594-B5F9-7BE1BF288B52}"/>
                </a:ext>
              </a:extLst>
            </p:cNvPr>
            <p:cNvSpPr/>
            <p:nvPr/>
          </p:nvSpPr>
          <p:spPr>
            <a:xfrm>
              <a:off x="9983651" y="4169972"/>
              <a:ext cx="105627" cy="105627"/>
            </a:xfrm>
            <a:custGeom>
              <a:avLst/>
              <a:gdLst>
                <a:gd name="connsiteX0" fmla="*/ 0 w 105627"/>
                <a:gd name="connsiteY0" fmla="*/ 0 h 105627"/>
                <a:gd name="connsiteX1" fmla="*/ 105627 w 105627"/>
                <a:gd name="connsiteY1" fmla="*/ 0 h 105627"/>
                <a:gd name="connsiteX2" fmla="*/ 105627 w 105627"/>
                <a:gd name="connsiteY2" fmla="*/ 105627 h 105627"/>
                <a:gd name="connsiteX3" fmla="*/ 0 w 105627"/>
                <a:gd name="connsiteY3" fmla="*/ 105627 h 10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627" h="105627">
                  <a:moveTo>
                    <a:pt x="0" y="0"/>
                  </a:moveTo>
                  <a:lnTo>
                    <a:pt x="105627" y="0"/>
                  </a:lnTo>
                  <a:lnTo>
                    <a:pt x="105627" y="105627"/>
                  </a:lnTo>
                  <a:lnTo>
                    <a:pt x="0" y="105627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77DE8743-1055-4CFF-8A03-B25D17915DF0}"/>
                </a:ext>
              </a:extLst>
            </p:cNvPr>
            <p:cNvSpPr/>
            <p:nvPr/>
          </p:nvSpPr>
          <p:spPr>
            <a:xfrm>
              <a:off x="9613955" y="4196379"/>
              <a:ext cx="264068" cy="52813"/>
            </a:xfrm>
            <a:custGeom>
              <a:avLst/>
              <a:gdLst>
                <a:gd name="connsiteX0" fmla="*/ 0 w 264068"/>
                <a:gd name="connsiteY0" fmla="*/ 0 h 52813"/>
                <a:gd name="connsiteX1" fmla="*/ 264069 w 264068"/>
                <a:gd name="connsiteY1" fmla="*/ 0 h 52813"/>
                <a:gd name="connsiteX2" fmla="*/ 264069 w 264068"/>
                <a:gd name="connsiteY2" fmla="*/ 52814 h 52813"/>
                <a:gd name="connsiteX3" fmla="*/ 0 w 264068"/>
                <a:gd name="connsiteY3" fmla="*/ 52814 h 5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068" h="52813">
                  <a:moveTo>
                    <a:pt x="0" y="0"/>
                  </a:moveTo>
                  <a:lnTo>
                    <a:pt x="264069" y="0"/>
                  </a:lnTo>
                  <a:lnTo>
                    <a:pt x="264069" y="52814"/>
                  </a:lnTo>
                  <a:lnTo>
                    <a:pt x="0" y="52814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89BBAB2A-5DBC-49F7-A500-C86BC724B54F}"/>
                </a:ext>
              </a:extLst>
            </p:cNvPr>
            <p:cNvSpPr/>
            <p:nvPr/>
          </p:nvSpPr>
          <p:spPr>
            <a:xfrm>
              <a:off x="9983651" y="4381227"/>
              <a:ext cx="105627" cy="105627"/>
            </a:xfrm>
            <a:custGeom>
              <a:avLst/>
              <a:gdLst>
                <a:gd name="connsiteX0" fmla="*/ 0 w 105627"/>
                <a:gd name="connsiteY0" fmla="*/ 0 h 105627"/>
                <a:gd name="connsiteX1" fmla="*/ 105627 w 105627"/>
                <a:gd name="connsiteY1" fmla="*/ 0 h 105627"/>
                <a:gd name="connsiteX2" fmla="*/ 105627 w 105627"/>
                <a:gd name="connsiteY2" fmla="*/ 105627 h 105627"/>
                <a:gd name="connsiteX3" fmla="*/ 0 w 105627"/>
                <a:gd name="connsiteY3" fmla="*/ 105627 h 10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627" h="105627">
                  <a:moveTo>
                    <a:pt x="0" y="0"/>
                  </a:moveTo>
                  <a:lnTo>
                    <a:pt x="105627" y="0"/>
                  </a:lnTo>
                  <a:lnTo>
                    <a:pt x="105627" y="105627"/>
                  </a:lnTo>
                  <a:lnTo>
                    <a:pt x="0" y="105627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40E61EEE-FCB1-4ECF-BC8A-B88CD5BC1AAD}"/>
                </a:ext>
              </a:extLst>
            </p:cNvPr>
            <p:cNvSpPr/>
            <p:nvPr/>
          </p:nvSpPr>
          <p:spPr>
            <a:xfrm>
              <a:off x="9613955" y="4407634"/>
              <a:ext cx="264068" cy="52813"/>
            </a:xfrm>
            <a:custGeom>
              <a:avLst/>
              <a:gdLst>
                <a:gd name="connsiteX0" fmla="*/ 0 w 264068"/>
                <a:gd name="connsiteY0" fmla="*/ 0 h 52813"/>
                <a:gd name="connsiteX1" fmla="*/ 264069 w 264068"/>
                <a:gd name="connsiteY1" fmla="*/ 0 h 52813"/>
                <a:gd name="connsiteX2" fmla="*/ 264069 w 264068"/>
                <a:gd name="connsiteY2" fmla="*/ 52814 h 52813"/>
                <a:gd name="connsiteX3" fmla="*/ 0 w 264068"/>
                <a:gd name="connsiteY3" fmla="*/ 52814 h 5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068" h="52813">
                  <a:moveTo>
                    <a:pt x="0" y="0"/>
                  </a:moveTo>
                  <a:lnTo>
                    <a:pt x="264069" y="0"/>
                  </a:lnTo>
                  <a:lnTo>
                    <a:pt x="264069" y="52814"/>
                  </a:lnTo>
                  <a:lnTo>
                    <a:pt x="0" y="52814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" name="Forma libre: forma 56">
              <a:extLst>
                <a:ext uri="{FF2B5EF4-FFF2-40B4-BE49-F238E27FC236}">
                  <a16:creationId xmlns:a16="http://schemas.microsoft.com/office/drawing/2014/main" id="{6A26333F-EB0A-42AF-93D3-EA662A7B1BBD}"/>
                </a:ext>
              </a:extLst>
            </p:cNvPr>
            <p:cNvSpPr/>
            <p:nvPr/>
          </p:nvSpPr>
          <p:spPr>
            <a:xfrm>
              <a:off x="9983651" y="4592482"/>
              <a:ext cx="105627" cy="105627"/>
            </a:xfrm>
            <a:custGeom>
              <a:avLst/>
              <a:gdLst>
                <a:gd name="connsiteX0" fmla="*/ 0 w 105627"/>
                <a:gd name="connsiteY0" fmla="*/ 0 h 105627"/>
                <a:gd name="connsiteX1" fmla="*/ 105627 w 105627"/>
                <a:gd name="connsiteY1" fmla="*/ 0 h 105627"/>
                <a:gd name="connsiteX2" fmla="*/ 105627 w 105627"/>
                <a:gd name="connsiteY2" fmla="*/ 105627 h 105627"/>
                <a:gd name="connsiteX3" fmla="*/ 0 w 105627"/>
                <a:gd name="connsiteY3" fmla="*/ 105627 h 10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627" h="105627">
                  <a:moveTo>
                    <a:pt x="0" y="0"/>
                  </a:moveTo>
                  <a:lnTo>
                    <a:pt x="105627" y="0"/>
                  </a:lnTo>
                  <a:lnTo>
                    <a:pt x="105627" y="105627"/>
                  </a:lnTo>
                  <a:lnTo>
                    <a:pt x="0" y="105627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Forma libre: forma 57">
              <a:extLst>
                <a:ext uri="{FF2B5EF4-FFF2-40B4-BE49-F238E27FC236}">
                  <a16:creationId xmlns:a16="http://schemas.microsoft.com/office/drawing/2014/main" id="{B99AE1D7-345B-41C2-A7CF-5095C93AAAA1}"/>
                </a:ext>
              </a:extLst>
            </p:cNvPr>
            <p:cNvSpPr/>
            <p:nvPr/>
          </p:nvSpPr>
          <p:spPr>
            <a:xfrm>
              <a:off x="9613955" y="4618888"/>
              <a:ext cx="264068" cy="52813"/>
            </a:xfrm>
            <a:custGeom>
              <a:avLst/>
              <a:gdLst>
                <a:gd name="connsiteX0" fmla="*/ 0 w 264068"/>
                <a:gd name="connsiteY0" fmla="*/ 0 h 52813"/>
                <a:gd name="connsiteX1" fmla="*/ 264069 w 264068"/>
                <a:gd name="connsiteY1" fmla="*/ 0 h 52813"/>
                <a:gd name="connsiteX2" fmla="*/ 264069 w 264068"/>
                <a:gd name="connsiteY2" fmla="*/ 52814 h 52813"/>
                <a:gd name="connsiteX3" fmla="*/ 0 w 264068"/>
                <a:gd name="connsiteY3" fmla="*/ 52814 h 5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068" h="52813">
                  <a:moveTo>
                    <a:pt x="0" y="0"/>
                  </a:moveTo>
                  <a:lnTo>
                    <a:pt x="264069" y="0"/>
                  </a:lnTo>
                  <a:lnTo>
                    <a:pt x="264069" y="52814"/>
                  </a:lnTo>
                  <a:lnTo>
                    <a:pt x="0" y="52814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59" name="Gráfico 40" descr="Lista de comprobación">
            <a:extLst>
              <a:ext uri="{FF2B5EF4-FFF2-40B4-BE49-F238E27FC236}">
                <a16:creationId xmlns:a16="http://schemas.microsoft.com/office/drawing/2014/main" id="{DFF19A38-2579-425B-9528-975E99C1CFC9}"/>
              </a:ext>
            </a:extLst>
          </p:cNvPr>
          <p:cNvGrpSpPr/>
          <p:nvPr/>
        </p:nvGrpSpPr>
        <p:grpSpPr>
          <a:xfrm>
            <a:off x="9261602" y="4973866"/>
            <a:ext cx="792205" cy="1056274"/>
            <a:chOff x="9605514" y="3950276"/>
            <a:chExt cx="792205" cy="1056274"/>
          </a:xfrm>
          <a:solidFill>
            <a:srgbClr val="000000"/>
          </a:solidFill>
        </p:grpSpPr>
        <p:sp>
          <p:nvSpPr>
            <p:cNvPr id="60" name="Forma libre: forma 59">
              <a:extLst>
                <a:ext uri="{FF2B5EF4-FFF2-40B4-BE49-F238E27FC236}">
                  <a16:creationId xmlns:a16="http://schemas.microsoft.com/office/drawing/2014/main" id="{96B0A8DB-39F6-4F74-8AAE-4EAFC1630F9A}"/>
                </a:ext>
              </a:extLst>
            </p:cNvPr>
            <p:cNvSpPr/>
            <p:nvPr/>
          </p:nvSpPr>
          <p:spPr>
            <a:xfrm>
              <a:off x="9741417" y="4099382"/>
              <a:ext cx="190314" cy="146835"/>
            </a:xfrm>
            <a:custGeom>
              <a:avLst/>
              <a:gdLst>
                <a:gd name="connsiteX0" fmla="*/ 62149 w 190314"/>
                <a:gd name="connsiteY0" fmla="*/ 109496 h 146835"/>
                <a:gd name="connsiteX1" fmla="*/ 18670 w 190314"/>
                <a:gd name="connsiteY1" fmla="*/ 66017 h 146835"/>
                <a:gd name="connsiteX2" fmla="*/ 0 w 190314"/>
                <a:gd name="connsiteY2" fmla="*/ 84687 h 146835"/>
                <a:gd name="connsiteX3" fmla="*/ 62149 w 190314"/>
                <a:gd name="connsiteY3" fmla="*/ 146835 h 146835"/>
                <a:gd name="connsiteX4" fmla="*/ 190314 w 190314"/>
                <a:gd name="connsiteY4" fmla="*/ 18670 h 146835"/>
                <a:gd name="connsiteX5" fmla="*/ 171645 w 190314"/>
                <a:gd name="connsiteY5" fmla="*/ 0 h 146835"/>
                <a:gd name="connsiteX6" fmla="*/ 62149 w 190314"/>
                <a:gd name="connsiteY6" fmla="*/ 109496 h 146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314" h="146835">
                  <a:moveTo>
                    <a:pt x="62149" y="109496"/>
                  </a:moveTo>
                  <a:lnTo>
                    <a:pt x="18670" y="66017"/>
                  </a:lnTo>
                  <a:lnTo>
                    <a:pt x="0" y="84687"/>
                  </a:lnTo>
                  <a:lnTo>
                    <a:pt x="62149" y="146835"/>
                  </a:lnTo>
                  <a:lnTo>
                    <a:pt x="190314" y="18670"/>
                  </a:lnTo>
                  <a:lnTo>
                    <a:pt x="171645" y="0"/>
                  </a:lnTo>
                  <a:lnTo>
                    <a:pt x="62149" y="109496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" name="Forma libre: forma 60">
              <a:extLst>
                <a:ext uri="{FF2B5EF4-FFF2-40B4-BE49-F238E27FC236}">
                  <a16:creationId xmlns:a16="http://schemas.microsoft.com/office/drawing/2014/main" id="{159F93AF-1416-432D-904E-D25FF6D7183E}"/>
                </a:ext>
              </a:extLst>
            </p:cNvPr>
            <p:cNvSpPr/>
            <p:nvPr/>
          </p:nvSpPr>
          <p:spPr>
            <a:xfrm>
              <a:off x="10014820" y="4174734"/>
              <a:ext cx="250865" cy="26406"/>
            </a:xfrm>
            <a:custGeom>
              <a:avLst/>
              <a:gdLst>
                <a:gd name="connsiteX0" fmla="*/ 0 w 250865"/>
                <a:gd name="connsiteY0" fmla="*/ 0 h 26406"/>
                <a:gd name="connsiteX1" fmla="*/ 250865 w 250865"/>
                <a:gd name="connsiteY1" fmla="*/ 0 h 26406"/>
                <a:gd name="connsiteX2" fmla="*/ 250865 w 250865"/>
                <a:gd name="connsiteY2" fmla="*/ 26407 h 26406"/>
                <a:gd name="connsiteX3" fmla="*/ 0 w 250865"/>
                <a:gd name="connsiteY3" fmla="*/ 26407 h 26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865" h="26406">
                  <a:moveTo>
                    <a:pt x="0" y="0"/>
                  </a:moveTo>
                  <a:lnTo>
                    <a:pt x="250865" y="0"/>
                  </a:lnTo>
                  <a:lnTo>
                    <a:pt x="250865" y="26407"/>
                  </a:lnTo>
                  <a:lnTo>
                    <a:pt x="0" y="26407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2" name="Forma libre: forma 61">
              <a:extLst>
                <a:ext uri="{FF2B5EF4-FFF2-40B4-BE49-F238E27FC236}">
                  <a16:creationId xmlns:a16="http://schemas.microsoft.com/office/drawing/2014/main" id="{B07C7820-081B-49C8-B6E7-F7A943854210}"/>
                </a:ext>
              </a:extLst>
            </p:cNvPr>
            <p:cNvSpPr/>
            <p:nvPr/>
          </p:nvSpPr>
          <p:spPr>
            <a:xfrm>
              <a:off x="9741417" y="4297434"/>
              <a:ext cx="190314" cy="146835"/>
            </a:xfrm>
            <a:custGeom>
              <a:avLst/>
              <a:gdLst>
                <a:gd name="connsiteX0" fmla="*/ 62149 w 190314"/>
                <a:gd name="connsiteY0" fmla="*/ 109496 h 146835"/>
                <a:gd name="connsiteX1" fmla="*/ 18670 w 190314"/>
                <a:gd name="connsiteY1" fmla="*/ 66017 h 146835"/>
                <a:gd name="connsiteX2" fmla="*/ 0 w 190314"/>
                <a:gd name="connsiteY2" fmla="*/ 84687 h 146835"/>
                <a:gd name="connsiteX3" fmla="*/ 62149 w 190314"/>
                <a:gd name="connsiteY3" fmla="*/ 146835 h 146835"/>
                <a:gd name="connsiteX4" fmla="*/ 190314 w 190314"/>
                <a:gd name="connsiteY4" fmla="*/ 18670 h 146835"/>
                <a:gd name="connsiteX5" fmla="*/ 171645 w 190314"/>
                <a:gd name="connsiteY5" fmla="*/ 0 h 146835"/>
                <a:gd name="connsiteX6" fmla="*/ 62149 w 190314"/>
                <a:gd name="connsiteY6" fmla="*/ 109496 h 146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314" h="146835">
                  <a:moveTo>
                    <a:pt x="62149" y="109496"/>
                  </a:moveTo>
                  <a:lnTo>
                    <a:pt x="18670" y="66017"/>
                  </a:lnTo>
                  <a:lnTo>
                    <a:pt x="0" y="84687"/>
                  </a:lnTo>
                  <a:lnTo>
                    <a:pt x="62149" y="146835"/>
                  </a:lnTo>
                  <a:lnTo>
                    <a:pt x="190314" y="18670"/>
                  </a:lnTo>
                  <a:lnTo>
                    <a:pt x="171645" y="0"/>
                  </a:lnTo>
                  <a:lnTo>
                    <a:pt x="62149" y="109496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3" name="Forma libre: forma 62">
              <a:extLst>
                <a:ext uri="{FF2B5EF4-FFF2-40B4-BE49-F238E27FC236}">
                  <a16:creationId xmlns:a16="http://schemas.microsoft.com/office/drawing/2014/main" id="{19AEC281-0E7C-4A1E-AEE8-2ED226C9338D}"/>
                </a:ext>
              </a:extLst>
            </p:cNvPr>
            <p:cNvSpPr/>
            <p:nvPr/>
          </p:nvSpPr>
          <p:spPr>
            <a:xfrm>
              <a:off x="10014820" y="4372786"/>
              <a:ext cx="250865" cy="26406"/>
            </a:xfrm>
            <a:custGeom>
              <a:avLst/>
              <a:gdLst>
                <a:gd name="connsiteX0" fmla="*/ 0 w 250865"/>
                <a:gd name="connsiteY0" fmla="*/ 0 h 26406"/>
                <a:gd name="connsiteX1" fmla="*/ 250865 w 250865"/>
                <a:gd name="connsiteY1" fmla="*/ 0 h 26406"/>
                <a:gd name="connsiteX2" fmla="*/ 250865 w 250865"/>
                <a:gd name="connsiteY2" fmla="*/ 26407 h 26406"/>
                <a:gd name="connsiteX3" fmla="*/ 0 w 250865"/>
                <a:gd name="connsiteY3" fmla="*/ 26407 h 26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865" h="26406">
                  <a:moveTo>
                    <a:pt x="0" y="0"/>
                  </a:moveTo>
                  <a:lnTo>
                    <a:pt x="250865" y="0"/>
                  </a:lnTo>
                  <a:lnTo>
                    <a:pt x="250865" y="26407"/>
                  </a:lnTo>
                  <a:lnTo>
                    <a:pt x="0" y="26407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4" name="Forma libre: forma 63">
              <a:extLst>
                <a:ext uri="{FF2B5EF4-FFF2-40B4-BE49-F238E27FC236}">
                  <a16:creationId xmlns:a16="http://schemas.microsoft.com/office/drawing/2014/main" id="{2FC4C555-EE27-414D-A94D-F0A02A711BAE}"/>
                </a:ext>
              </a:extLst>
            </p:cNvPr>
            <p:cNvSpPr/>
            <p:nvPr/>
          </p:nvSpPr>
          <p:spPr>
            <a:xfrm>
              <a:off x="9741417" y="4495485"/>
              <a:ext cx="190314" cy="146835"/>
            </a:xfrm>
            <a:custGeom>
              <a:avLst/>
              <a:gdLst>
                <a:gd name="connsiteX0" fmla="*/ 62149 w 190314"/>
                <a:gd name="connsiteY0" fmla="*/ 109496 h 146835"/>
                <a:gd name="connsiteX1" fmla="*/ 18670 w 190314"/>
                <a:gd name="connsiteY1" fmla="*/ 66017 h 146835"/>
                <a:gd name="connsiteX2" fmla="*/ 0 w 190314"/>
                <a:gd name="connsiteY2" fmla="*/ 84687 h 146835"/>
                <a:gd name="connsiteX3" fmla="*/ 62149 w 190314"/>
                <a:gd name="connsiteY3" fmla="*/ 146835 h 146835"/>
                <a:gd name="connsiteX4" fmla="*/ 190314 w 190314"/>
                <a:gd name="connsiteY4" fmla="*/ 18670 h 146835"/>
                <a:gd name="connsiteX5" fmla="*/ 171645 w 190314"/>
                <a:gd name="connsiteY5" fmla="*/ 0 h 146835"/>
                <a:gd name="connsiteX6" fmla="*/ 62149 w 190314"/>
                <a:gd name="connsiteY6" fmla="*/ 109496 h 146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314" h="146835">
                  <a:moveTo>
                    <a:pt x="62149" y="109496"/>
                  </a:moveTo>
                  <a:lnTo>
                    <a:pt x="18670" y="66017"/>
                  </a:lnTo>
                  <a:lnTo>
                    <a:pt x="0" y="84687"/>
                  </a:lnTo>
                  <a:lnTo>
                    <a:pt x="62149" y="146835"/>
                  </a:lnTo>
                  <a:lnTo>
                    <a:pt x="190314" y="18670"/>
                  </a:lnTo>
                  <a:lnTo>
                    <a:pt x="171645" y="0"/>
                  </a:lnTo>
                  <a:lnTo>
                    <a:pt x="62149" y="109496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5" name="Forma libre: forma 64">
              <a:extLst>
                <a:ext uri="{FF2B5EF4-FFF2-40B4-BE49-F238E27FC236}">
                  <a16:creationId xmlns:a16="http://schemas.microsoft.com/office/drawing/2014/main" id="{F2407EAD-B0AB-40A0-9FF0-23B8E31C6067}"/>
                </a:ext>
              </a:extLst>
            </p:cNvPr>
            <p:cNvSpPr/>
            <p:nvPr/>
          </p:nvSpPr>
          <p:spPr>
            <a:xfrm>
              <a:off x="10014820" y="4570837"/>
              <a:ext cx="250865" cy="26406"/>
            </a:xfrm>
            <a:custGeom>
              <a:avLst/>
              <a:gdLst>
                <a:gd name="connsiteX0" fmla="*/ 0 w 250865"/>
                <a:gd name="connsiteY0" fmla="*/ 0 h 26406"/>
                <a:gd name="connsiteX1" fmla="*/ 250865 w 250865"/>
                <a:gd name="connsiteY1" fmla="*/ 0 h 26406"/>
                <a:gd name="connsiteX2" fmla="*/ 250865 w 250865"/>
                <a:gd name="connsiteY2" fmla="*/ 26407 h 26406"/>
                <a:gd name="connsiteX3" fmla="*/ 0 w 250865"/>
                <a:gd name="connsiteY3" fmla="*/ 26407 h 26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865" h="26406">
                  <a:moveTo>
                    <a:pt x="0" y="0"/>
                  </a:moveTo>
                  <a:lnTo>
                    <a:pt x="250865" y="0"/>
                  </a:lnTo>
                  <a:lnTo>
                    <a:pt x="250865" y="26407"/>
                  </a:lnTo>
                  <a:lnTo>
                    <a:pt x="0" y="26407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6" name="Forma libre: forma 65">
              <a:extLst>
                <a:ext uri="{FF2B5EF4-FFF2-40B4-BE49-F238E27FC236}">
                  <a16:creationId xmlns:a16="http://schemas.microsoft.com/office/drawing/2014/main" id="{0211DF70-45A5-4320-8BAC-6803F7771387}"/>
                </a:ext>
              </a:extLst>
            </p:cNvPr>
            <p:cNvSpPr/>
            <p:nvPr/>
          </p:nvSpPr>
          <p:spPr>
            <a:xfrm>
              <a:off x="9741417" y="4693536"/>
              <a:ext cx="190314" cy="146835"/>
            </a:xfrm>
            <a:custGeom>
              <a:avLst/>
              <a:gdLst>
                <a:gd name="connsiteX0" fmla="*/ 62149 w 190314"/>
                <a:gd name="connsiteY0" fmla="*/ 109496 h 146835"/>
                <a:gd name="connsiteX1" fmla="*/ 18670 w 190314"/>
                <a:gd name="connsiteY1" fmla="*/ 66017 h 146835"/>
                <a:gd name="connsiteX2" fmla="*/ 0 w 190314"/>
                <a:gd name="connsiteY2" fmla="*/ 84687 h 146835"/>
                <a:gd name="connsiteX3" fmla="*/ 62149 w 190314"/>
                <a:gd name="connsiteY3" fmla="*/ 146835 h 146835"/>
                <a:gd name="connsiteX4" fmla="*/ 190314 w 190314"/>
                <a:gd name="connsiteY4" fmla="*/ 18670 h 146835"/>
                <a:gd name="connsiteX5" fmla="*/ 171645 w 190314"/>
                <a:gd name="connsiteY5" fmla="*/ 0 h 146835"/>
                <a:gd name="connsiteX6" fmla="*/ 62149 w 190314"/>
                <a:gd name="connsiteY6" fmla="*/ 109496 h 146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314" h="146835">
                  <a:moveTo>
                    <a:pt x="62149" y="109496"/>
                  </a:moveTo>
                  <a:lnTo>
                    <a:pt x="18670" y="66017"/>
                  </a:lnTo>
                  <a:lnTo>
                    <a:pt x="0" y="84687"/>
                  </a:lnTo>
                  <a:lnTo>
                    <a:pt x="62149" y="146835"/>
                  </a:lnTo>
                  <a:lnTo>
                    <a:pt x="190314" y="18670"/>
                  </a:lnTo>
                  <a:lnTo>
                    <a:pt x="171645" y="0"/>
                  </a:lnTo>
                  <a:lnTo>
                    <a:pt x="62149" y="109496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7" name="Forma libre: forma 66">
              <a:extLst>
                <a:ext uri="{FF2B5EF4-FFF2-40B4-BE49-F238E27FC236}">
                  <a16:creationId xmlns:a16="http://schemas.microsoft.com/office/drawing/2014/main" id="{B32CA851-1978-410A-8EA4-FD03E790AF1E}"/>
                </a:ext>
              </a:extLst>
            </p:cNvPr>
            <p:cNvSpPr/>
            <p:nvPr/>
          </p:nvSpPr>
          <p:spPr>
            <a:xfrm>
              <a:off x="10014820" y="4768888"/>
              <a:ext cx="250865" cy="26406"/>
            </a:xfrm>
            <a:custGeom>
              <a:avLst/>
              <a:gdLst>
                <a:gd name="connsiteX0" fmla="*/ 0 w 250865"/>
                <a:gd name="connsiteY0" fmla="*/ 0 h 26406"/>
                <a:gd name="connsiteX1" fmla="*/ 250865 w 250865"/>
                <a:gd name="connsiteY1" fmla="*/ 0 h 26406"/>
                <a:gd name="connsiteX2" fmla="*/ 250865 w 250865"/>
                <a:gd name="connsiteY2" fmla="*/ 26407 h 26406"/>
                <a:gd name="connsiteX3" fmla="*/ 0 w 250865"/>
                <a:gd name="connsiteY3" fmla="*/ 26407 h 26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865" h="26406">
                  <a:moveTo>
                    <a:pt x="0" y="0"/>
                  </a:moveTo>
                  <a:lnTo>
                    <a:pt x="250865" y="0"/>
                  </a:lnTo>
                  <a:lnTo>
                    <a:pt x="250865" y="26407"/>
                  </a:lnTo>
                  <a:lnTo>
                    <a:pt x="0" y="26407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8" name="Forma libre: forma 67">
              <a:extLst>
                <a:ext uri="{FF2B5EF4-FFF2-40B4-BE49-F238E27FC236}">
                  <a16:creationId xmlns:a16="http://schemas.microsoft.com/office/drawing/2014/main" id="{FBF9CD8B-8D0F-4F54-9EEB-0DF951EC49D3}"/>
                </a:ext>
              </a:extLst>
            </p:cNvPr>
            <p:cNvSpPr/>
            <p:nvPr/>
          </p:nvSpPr>
          <p:spPr>
            <a:xfrm>
              <a:off x="9605514" y="3950276"/>
              <a:ext cx="792205" cy="1056274"/>
            </a:xfrm>
            <a:custGeom>
              <a:avLst/>
              <a:gdLst>
                <a:gd name="connsiteX0" fmla="*/ 0 w 792205"/>
                <a:gd name="connsiteY0" fmla="*/ 1056274 h 1056274"/>
                <a:gd name="connsiteX1" fmla="*/ 792206 w 792205"/>
                <a:gd name="connsiteY1" fmla="*/ 1056274 h 1056274"/>
                <a:gd name="connsiteX2" fmla="*/ 792206 w 792205"/>
                <a:gd name="connsiteY2" fmla="*/ 0 h 1056274"/>
                <a:gd name="connsiteX3" fmla="*/ 0 w 792205"/>
                <a:gd name="connsiteY3" fmla="*/ 0 h 1056274"/>
                <a:gd name="connsiteX4" fmla="*/ 26407 w 792205"/>
                <a:gd name="connsiteY4" fmla="*/ 26407 h 1056274"/>
                <a:gd name="connsiteX5" fmla="*/ 765799 w 792205"/>
                <a:gd name="connsiteY5" fmla="*/ 26407 h 1056274"/>
                <a:gd name="connsiteX6" fmla="*/ 765799 w 792205"/>
                <a:gd name="connsiteY6" fmla="*/ 1029867 h 1056274"/>
                <a:gd name="connsiteX7" fmla="*/ 26407 w 792205"/>
                <a:gd name="connsiteY7" fmla="*/ 1029867 h 1056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2205" h="1056274">
                  <a:moveTo>
                    <a:pt x="0" y="1056274"/>
                  </a:moveTo>
                  <a:lnTo>
                    <a:pt x="792206" y="1056274"/>
                  </a:lnTo>
                  <a:lnTo>
                    <a:pt x="792206" y="0"/>
                  </a:lnTo>
                  <a:lnTo>
                    <a:pt x="0" y="0"/>
                  </a:lnTo>
                  <a:close/>
                  <a:moveTo>
                    <a:pt x="26407" y="26407"/>
                  </a:moveTo>
                  <a:lnTo>
                    <a:pt x="765799" y="26407"/>
                  </a:lnTo>
                  <a:lnTo>
                    <a:pt x="765799" y="1029867"/>
                  </a:lnTo>
                  <a:lnTo>
                    <a:pt x="26407" y="1029867"/>
                  </a:lnTo>
                  <a:close/>
                </a:path>
              </a:pathLst>
            </a:custGeom>
            <a:solidFill>
              <a:srgbClr val="000000"/>
            </a:solidFill>
            <a:ln w="131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2651723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Marcador de contenido 5" descr="Trabajo de un grupo de personas">
            <a:extLst>
              <a:ext uri="{FF2B5EF4-FFF2-40B4-BE49-F238E27FC236}">
                <a16:creationId xmlns:a16="http://schemas.microsoft.com/office/drawing/2014/main" id="{863DBCA9-F79D-4A57-AED3-B917CE6C297A}"/>
              </a:ext>
            </a:extLst>
          </p:cNvPr>
          <p:cNvPicPr>
            <a:picLocks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761" y="238125"/>
            <a:ext cx="7816189" cy="627697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</p:pic>
      <p:pic>
        <p:nvPicPr>
          <p:cNvPr id="6" name="Marcador de contenido 5" descr="Captura de pantalla de computadora&#10;&#10;Descripción generada automáticamente">
            <a:extLst>
              <a:ext uri="{FF2B5EF4-FFF2-40B4-BE49-F238E27FC236}">
                <a16:creationId xmlns:a16="http://schemas.microsoft.com/office/drawing/2014/main" id="{B1DE2944-CBE6-437E-B09B-0F786EE86F2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889" b="72315" l="25573" r="80938">
                        <a14:foregroundMark x1="25469" y1="41944" x2="25260" y2="58611"/>
                        <a14:foregroundMark x1="25260" y1="58611" x2="27094" y2="62725"/>
                        <a14:foregroundMark x1="31789" y1="62509" x2="35208" y2="62593"/>
                        <a14:foregroundMark x1="26354" y1="62963" x2="27004" y2="62975"/>
                        <a14:foregroundMark x1="31622" y1="62972" x2="35417" y2="62222"/>
                        <a14:foregroundMark x1="26719" y1="62407" x2="26510" y2="57037"/>
                        <a14:foregroundMark x1="26510" y1="57037" x2="27760" y2="54444"/>
                        <a14:foregroundMark x1="28594" y1="60370" x2="30573" y2="52130"/>
                        <a14:foregroundMark x1="30573" y1="52130" x2="31406" y2="51019"/>
                        <a14:foregroundMark x1="31302" y1="58426" x2="31302" y2="58426"/>
                        <a14:foregroundMark x1="29948" y1="60556" x2="30000" y2="59815"/>
                        <a14:foregroundMark x1="29267" y1="61379" x2="31094" y2="55185"/>
                        <a14:foregroundMark x1="31094" y1="55185" x2="32344" y2="52963"/>
                        <a14:foregroundMark x1="33802" y1="59074" x2="33385" y2="46481"/>
                        <a14:foregroundMark x1="34375" y1="52407" x2="34010" y2="44352"/>
                        <a14:foregroundMark x1="35052" y1="46019" x2="34688" y2="41019"/>
                        <a14:foregroundMark x1="30208" y1="48704" x2="31042" y2="40093"/>
                        <a14:foregroundMark x1="31927" y1="49074" x2="31406" y2="43704"/>
                        <a14:foregroundMark x1="31250" y1="51204" x2="28021" y2="45833"/>
                        <a14:foregroundMark x1="28021" y1="45833" x2="27760" y2="45000"/>
                        <a14:foregroundMark x1="28594" y1="51667" x2="28021" y2="42407"/>
                        <a14:foregroundMark x1="26927" y1="48333" x2="27031" y2="53241"/>
                        <a14:foregroundMark x1="27292" y1="44444" x2="27240" y2="47870"/>
                        <a14:foregroundMark x1="26302" y1="43056" x2="26302" y2="45370"/>
                        <a14:foregroundMark x1="48281" y1="45370" x2="49583" y2="61389"/>
                        <a14:foregroundMark x1="50885" y1="48333" x2="51354" y2="57870"/>
                        <a14:foregroundMark x1="54472" y1="62795" x2="55469" y2="61481"/>
                        <a14:foregroundMark x1="52448" y1="65463" x2="54167" y2="63197"/>
                        <a14:foregroundMark x1="55469" y1="61481" x2="54271" y2="55185"/>
                        <a14:foregroundMark x1="32396" y1="44074" x2="32396" y2="44074"/>
                        <a14:foregroundMark x1="33125" y1="43796" x2="32396" y2="46389"/>
                        <a14:foregroundMark x1="50599" y1="65447" x2="46524" y2="60573"/>
                        <a14:foregroundMark x1="48073" y1="62870" x2="46719" y2="56481"/>
                        <a14:foregroundMark x1="46810" y1="45103" x2="46816" y2="44395"/>
                        <a14:foregroundMark x1="50982" y1="65301" x2="46211" y2="60057"/>
                        <a14:foregroundMark x1="52344" y1="66296" x2="54752" y2="64408"/>
                        <a14:foregroundMark x1="57396" y1="47407" x2="56771" y2="45926"/>
                        <a14:foregroundMark x1="57444" y1="56390" x2="58225" y2="53205"/>
                        <a14:foregroundMark x1="57261" y1="55880" x2="57596" y2="54065"/>
                        <a14:foregroundMark x1="56667" y1="46204" x2="55331" y2="44535"/>
                        <a14:foregroundMark x1="46138" y1="58606" x2="46139" y2="58928"/>
                        <a14:foregroundMark x1="80974" y1="57778" x2="80959" y2="52622"/>
                        <a14:foregroundMark x1="66704" y1="45648" x2="66719" y2="45185"/>
                        <a14:foregroundMark x1="66654" y1="47250" x2="66704" y2="45648"/>
                        <a14:foregroundMark x1="67307" y1="43982" x2="68033" y2="42495"/>
                        <a14:foregroundMark x1="67669" y1="43240" x2="67394" y2="43803"/>
                        <a14:foregroundMark x1="67469" y1="43650" x2="67640" y2="43300"/>
                        <a14:foregroundMark x1="66960" y1="44692" x2="67233" y2="44134"/>
                        <a14:foregroundMark x1="74143" y1="39450" x2="74469" y2="39396"/>
                        <a14:foregroundMark x1="71175" y1="39939" x2="71488" y2="39887"/>
                        <a14:foregroundMark x1="73647" y1="57315" x2="73854" y2="58007"/>
                        <a14:foregroundMark x1="70374" y1="47293" x2="70417" y2="47037"/>
                        <a14:foregroundMark x1="70071" y1="49114" x2="70344" y2="47475"/>
                        <a14:foregroundMark x1="71370" y1="46432" x2="71146" y2="46574"/>
                        <a14:foregroundMark x1="70417" y1="47037" x2="70353" y2="47078"/>
                        <a14:foregroundMark x1="71153" y1="44120" x2="71510" y2="43950"/>
                        <a14:foregroundMark x1="67552" y1="45833" x2="70367" y2="44493"/>
                        <a14:foregroundMark x1="75902" y1="49141" x2="76510" y2="48611"/>
                        <a14:foregroundMark x1="74205" y1="50623" x2="74962" y2="49962"/>
                        <a14:foregroundMark x1="75232" y1="58285" x2="75269" y2="58007"/>
                        <a14:foregroundMark x1="76307" y1="50148" x2="75773" y2="54194"/>
                        <a14:foregroundMark x1="76510" y1="48611" x2="76428" y2="49234"/>
                        <a14:foregroundMark x1="75265" y1="61004" x2="75858" y2="61278"/>
                        <a14:foregroundMark x1="78229" y1="58056" x2="78229" y2="58056"/>
                        <a14:foregroundMark x1="78229" y1="55463" x2="78594" y2="57870"/>
                        <a14:foregroundMark x1="78438" y1="52222" x2="78438" y2="52222"/>
                        <a14:foregroundMark x1="77344" y1="52593" x2="77344" y2="52593"/>
                        <a14:foregroundMark x1="78021" y1="55556" x2="78021" y2="55556"/>
                        <a14:foregroundMark x1="77552" y1="47870" x2="77552" y2="47870"/>
                        <a14:foregroundMark x1="75833" y1="47593" x2="75684" y2="46530"/>
                        <a14:foregroundMark x1="69167" y1="54259" x2="69167" y2="54259"/>
                        <a14:foregroundMark x1="69479" y1="58889" x2="69479" y2="58889"/>
                        <a14:foregroundMark x1="69271" y1="55185" x2="69271" y2="55185"/>
                        <a14:foregroundMark x1="70260" y1="56296" x2="70260" y2="56296"/>
                        <a14:foregroundMark x1="68281" y1="62222" x2="68281" y2="62222"/>
                        <a14:foregroundMark x1="29844" y1="45370" x2="29844" y2="45370"/>
                        <a14:foregroundMark x1="28906" y1="43519" x2="28906" y2="43519"/>
                        <a14:foregroundMark x1="28594" y1="41667" x2="28594" y2="41667"/>
                        <a14:foregroundMark x1="30000" y1="41389" x2="30000" y2="41389"/>
                        <a14:foregroundMark x1="32188" y1="41389" x2="32188" y2="41389"/>
                        <a14:foregroundMark x1="33646" y1="41389" x2="33646" y2="41389"/>
                        <a14:foregroundMark x1="25990" y1="57963" x2="25990" y2="57963"/>
                        <a14:foregroundMark x1="25938" y1="55741" x2="25938" y2="55370"/>
                        <a14:foregroundMark x1="76458" y1="47037" x2="78281" y2="47037"/>
                        <a14:foregroundMark x1="72292" y1="57778" x2="72292" y2="57778"/>
                        <a14:foregroundMark x1="50625" y1="39907" x2="50625" y2="39907"/>
                        <a14:foregroundMark x1="51198" y1="41111" x2="49896" y2="40648"/>
                        <a14:foregroundMark x1="51198" y1="40926" x2="52431" y2="42115"/>
                        <a14:foregroundMark x1="49792" y1="40185" x2="49948" y2="40648"/>
                        <a14:foregroundMark x1="49792" y1="40741" x2="49792" y2="40741"/>
                        <a14:foregroundMark x1="49948" y1="40833" x2="49688" y2="40648"/>
                        <a14:foregroundMark x1="49792" y1="40556" x2="49740" y2="40556"/>
                        <a14:foregroundMark x1="67865" y1="50833" x2="68021" y2="56481"/>
                        <a14:foregroundMark x1="68021" y1="56481" x2="69403" y2="53681"/>
                        <a14:foregroundMark x1="70241" y1="48929" x2="70208" y2="43611"/>
                        <a14:foregroundMark x1="70104" y1="54565" x2="70104" y2="56481"/>
                        <a14:foregroundMark x1="71210" y1="54368" x2="71198" y2="55000"/>
                        <a14:foregroundMark x1="72003" y1="52424" x2="72760" y2="50000"/>
                        <a14:foregroundMark x1="71198" y1="55000" x2="71406" y2="54334"/>
                        <a14:foregroundMark x1="72760" y1="50000" x2="72760" y2="44074"/>
                        <a14:foregroundMark x1="72174" y1="41944" x2="71563" y2="39722"/>
                        <a14:foregroundMark x1="72760" y1="44074" x2="72531" y2="43241"/>
                        <a14:foregroundMark x1="72656" y1="43056" x2="71458" y2="40000"/>
                        <a14:foregroundMark x1="71719" y1="40000" x2="72603" y2="41944"/>
                        <a14:foregroundMark x1="73698" y1="39537" x2="75156" y2="41111"/>
                        <a14:foregroundMark x1="72552" y1="49537" x2="72656" y2="55000"/>
                        <a14:foregroundMark x1="72656" y1="55000" x2="71198" y2="59444"/>
                        <a14:foregroundMark x1="79792" y1="63426" x2="72656" y2="63426"/>
                        <a14:foregroundMark x1="80365" y1="63519" x2="80208" y2="61204"/>
                        <a14:foregroundMark x1="79323" y1="63333" x2="80052" y2="63148"/>
                        <a14:foregroundMark x1="79323" y1="62963" x2="79479" y2="62963"/>
                        <a14:foregroundMark x1="67500" y1="47130" x2="68385" y2="42870"/>
                        <a14:foregroundMark x1="29063" y1="52963" x2="29063" y2="54815"/>
                        <a14:foregroundMark x1="28542" y1="52407" x2="27240" y2="57870"/>
                        <a14:foregroundMark x1="27240" y1="57870" x2="27240" y2="58426"/>
                        <a14:foregroundMark x1="45690" y1="65795" x2="45742" y2="63384"/>
                        <a14:foregroundMark x1="45829" y1="59334" x2="45924" y2="54910"/>
                        <a14:foregroundMark x1="45699" y1="65387" x2="45813" y2="60080"/>
                        <a14:foregroundMark x1="45813" y1="60081" x2="45776" y2="61811"/>
                        <a14:foregroundMark x1="45853" y1="58240" x2="45829" y2="59335"/>
                        <a14:foregroundMark x1="46146" y1="44630" x2="46136" y2="45095"/>
                        <a14:foregroundMark x1="27813" y1="45000" x2="28958" y2="39907"/>
                        <a14:foregroundMark x1="28958" y1="39907" x2="32708" y2="39722"/>
                        <a14:foregroundMark x1="35052" y1="40185" x2="30990" y2="40093"/>
                        <a14:foregroundMark x1="30990" y1="40093" x2="27865" y2="42037"/>
                        <a14:foregroundMark x1="27760" y1="41111" x2="25573" y2="43796"/>
                        <a14:backgroundMark x1="75729" y1="44537" x2="80208" y2="44537"/>
                        <a14:backgroundMark x1="80365" y1="45833" x2="80573" y2="60741"/>
                        <a14:backgroundMark x1="70777" y1="41138" x2="70781" y2="40370"/>
                        <a14:backgroundMark x1="70732" y1="49503" x2="70774" y2="41667"/>
                        <a14:backgroundMark x1="69010" y1="40741" x2="69479" y2="40741"/>
                        <a14:backgroundMark x1="69115" y1="41389" x2="69479" y2="39630"/>
                        <a14:backgroundMark x1="67065" y1="56565" x2="67188" y2="60093"/>
                        <a14:backgroundMark x1="66771" y1="48148" x2="66868" y2="50920"/>
                        <a14:backgroundMark x1="72553" y1="60000" x2="75625" y2="60000"/>
                        <a14:backgroundMark x1="75625" y1="60000" x2="75260" y2="48796"/>
                        <a14:backgroundMark x1="72845" y1="44910" x2="72867" y2="48959"/>
                        <a14:backgroundMark x1="26875" y1="63333" x2="31458" y2="63426"/>
                        <a14:backgroundMark x1="48725" y1="40741" x2="49219" y2="40185"/>
                        <a14:backgroundMark x1="46094" y1="43704" x2="48725" y2="40741"/>
                        <a14:backgroundMark x1="49219" y1="40185" x2="49840" y2="40472"/>
                        <a14:backgroundMark x1="52812" y1="41389" x2="55573" y2="44074"/>
                        <a14:backgroundMark x1="57604" y1="46759" x2="58229" y2="46944"/>
                        <a14:backgroundMark x1="57865" y1="50093" x2="58125" y2="49722"/>
                        <a14:backgroundMark x1="57969" y1="48426" x2="57969" y2="48426"/>
                        <a14:backgroundMark x1="57865" y1="48333" x2="57865" y2="48333"/>
                        <a14:backgroundMark x1="57865" y1="48333" x2="57865" y2="48333"/>
                        <a14:backgroundMark x1="57865" y1="47407" x2="57865" y2="50093"/>
                        <a14:backgroundMark x1="58229" y1="51481" x2="58594" y2="53519"/>
                        <a14:backgroundMark x1="57396" y1="57593" x2="57604" y2="57037"/>
                        <a14:backgroundMark x1="57188" y1="57222" x2="57188" y2="57222"/>
                        <a14:backgroundMark x1="57240" y1="57685" x2="57240" y2="57685"/>
                        <a14:backgroundMark x1="57240" y1="57685" x2="57240" y2="57685"/>
                        <a14:backgroundMark x1="57240" y1="57685" x2="57240" y2="57685"/>
                        <a14:backgroundMark x1="57240" y1="57222" x2="57240" y2="57222"/>
                        <a14:backgroundMark x1="57396" y1="57222" x2="56979" y2="57500"/>
                        <a14:backgroundMark x1="57708" y1="57130" x2="57344" y2="57130"/>
                        <a14:backgroundMark x1="58281" y1="53519" x2="58281" y2="51296"/>
                        <a14:backgroundMark x1="58646" y1="52130" x2="59531" y2="48148"/>
                        <a14:backgroundMark x1="58125" y1="50556" x2="57969" y2="50463"/>
                        <a14:backgroundMark x1="56302" y1="63889" x2="55156" y2="64537"/>
                        <a14:backgroundMark x1="55313" y1="64537" x2="54948" y2="64815"/>
                        <a14:backgroundMark x1="52135" y1="67778" x2="51354" y2="66759"/>
                        <a14:backgroundMark x1="50521" y1="65556" x2="51250" y2="66852"/>
                        <a14:backgroundMark x1="46719" y1="62222" x2="46404" y2="61616"/>
                        <a14:backgroundMark x1="46000" y1="44620" x2="45990" y2="43796"/>
                        <a14:backgroundMark x1="66198" y1="62130" x2="66094" y2="60741"/>
                        <a14:backgroundMark x1="66198" y1="60741" x2="66198" y2="64537"/>
                        <a14:backgroundMark x1="66302" y1="59630" x2="66250" y2="61204"/>
                        <a14:backgroundMark x1="67135" y1="64537" x2="72772" y2="63749"/>
                        <a14:backgroundMark x1="80525" y1="62906" x2="82813" y2="62963"/>
                        <a14:backgroundMark x1="80885" y1="62222" x2="80729" y2="42130"/>
                        <a14:backgroundMark x1="80938" y1="61574" x2="80625" y2="38611"/>
                        <a14:backgroundMark x1="81094" y1="60185" x2="80573" y2="36667"/>
                        <a14:backgroundMark x1="66250" y1="46389" x2="66250" y2="46389"/>
                        <a14:backgroundMark x1="66667" y1="46759" x2="67292" y2="43889"/>
                        <a14:backgroundMark x1="66250" y1="46944" x2="66458" y2="46759"/>
                        <a14:backgroundMark x1="66406" y1="47778" x2="66771" y2="45185"/>
                        <a14:backgroundMark x1="66667" y1="47963" x2="67500" y2="44074"/>
                        <a14:backgroundMark x1="66615" y1="47963" x2="67344" y2="43796"/>
                        <a14:backgroundMark x1="69531" y1="40741" x2="68802" y2="40926"/>
                        <a14:backgroundMark x1="68802" y1="40926" x2="67865" y2="42222"/>
                        <a14:backgroundMark x1="69375" y1="40833" x2="70208" y2="40093"/>
                        <a14:backgroundMark x1="69479" y1="40093" x2="70625" y2="40370"/>
                        <a14:backgroundMark x1="75795" y1="39946" x2="78698" y2="41667"/>
                        <a14:backgroundMark x1="79792" y1="42870" x2="78542" y2="40370"/>
                        <a14:backgroundMark x1="81094" y1="52222" x2="80885" y2="45370"/>
                        <a14:backgroundMark x1="80365" y1="46574" x2="80521" y2="43704"/>
                        <a14:backgroundMark x1="80208" y1="42315" x2="80208" y2="45833"/>
                        <a14:backgroundMark x1="80625" y1="45741" x2="81094" y2="52593"/>
                        <a14:backgroundMark x1="80938" y1="57778" x2="80938" y2="61389"/>
                        <a14:backgroundMark x1="66771" y1="46667" x2="66823" y2="43704"/>
                        <a14:backgroundMark x1="66927" y1="44907" x2="66927" y2="44907"/>
                        <a14:backgroundMark x1="67292" y1="43796" x2="67292" y2="43796"/>
                        <a14:backgroundMark x1="67292" y1="43796" x2="67292" y2="43796"/>
                        <a14:backgroundMark x1="66458" y1="45648" x2="66458" y2="45648"/>
                        <a14:backgroundMark x1="66458" y1="45648" x2="66458" y2="45648"/>
                        <a14:backgroundMark x1="66563" y1="48426" x2="66563" y2="48426"/>
                        <a14:backgroundMark x1="66563" y1="48426" x2="66563" y2="48426"/>
                        <a14:backgroundMark x1="66667" y1="47685" x2="66458" y2="45185"/>
                        <a14:backgroundMark x1="66667" y1="50185" x2="66302" y2="46481"/>
                        <a14:backgroundMark x1="66406" y1="52870" x2="66458" y2="47315"/>
                        <a14:backgroundMark x1="66458" y1="47315" x2="66667" y2="49259"/>
                        <a14:backgroundMark x1="67135" y1="48056" x2="66927" y2="44259"/>
                        <a14:backgroundMark x1="70469" y1="48889" x2="70781" y2="54444"/>
                        <a14:backgroundMark x1="70781" y1="54444" x2="70729" y2="54537"/>
                        <a14:backgroundMark x1="73125" y1="41944" x2="73125" y2="43241"/>
                        <a14:backgroundMark x1="75521" y1="49074" x2="75469" y2="50000"/>
                        <a14:backgroundMark x1="45938" y1="61389" x2="45938" y2="44537"/>
                        <a14:backgroundMark x1="45938" y1="45093" x2="45885" y2="58241"/>
                        <a14:backgroundMark x1="45625" y1="62870" x2="45885" y2="60556"/>
                        <a14:backgroundMark x1="46094" y1="64537" x2="45208" y2="61944"/>
                        <a14:backgroundMark x1="45990" y1="63611" x2="45625" y2="62685"/>
                        <a14:backgroundMark x1="46458" y1="63333" x2="45365" y2="61759"/>
                        <a14:backgroundMark x1="46458" y1="63241" x2="45365" y2="61204"/>
                        <a14:backgroundMark x1="45990" y1="64815" x2="45885" y2="62407"/>
                        <a14:backgroundMark x1="45938" y1="66111" x2="45208" y2="62963"/>
                        <a14:backgroundMark x1="45990" y1="66019" x2="45625" y2="64074"/>
                        <a14:backgroundMark x1="45781" y1="66296" x2="45729" y2="63611"/>
                        <a14:backgroundMark x1="47083" y1="62963" x2="45990" y2="60833"/>
                        <a14:backgroundMark x1="45729" y1="46759" x2="45729" y2="44167"/>
                        <a14:backgroundMark x1="45573" y1="47130" x2="46146" y2="43148"/>
                      </a14:backgroundRemoval>
                    </a14:imgEffect>
                  </a14:imgLayer>
                </a14:imgProps>
              </a:ext>
            </a:extLst>
          </a:blip>
          <a:srcRect l="24141" t="37713" r="63096" b="34901"/>
          <a:stretch/>
        </p:blipFill>
        <p:spPr>
          <a:xfrm>
            <a:off x="485013" y="447260"/>
            <a:ext cx="1363665" cy="2006435"/>
          </a:xfrm>
          <a:prstGeom prst="rect">
            <a:avLst/>
          </a:prstGeom>
          <a:noFill/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DE88500-3CF8-4097-8DEC-19D4A816C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99" y="77721"/>
            <a:ext cx="6681407" cy="112547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0"/>
            <a:r>
              <a:rPr lang="es-ES" sz="3600" b="1" dirty="0"/>
              <a:t>VIGENCIA DOCUMENTAL</a:t>
            </a:r>
          </a:p>
        </p:txBody>
      </p:sp>
      <p:sp>
        <p:nvSpPr>
          <p:cNvPr id="11" name="Marcador de texto 3">
            <a:extLst>
              <a:ext uri="{FF2B5EF4-FFF2-40B4-BE49-F238E27FC236}">
                <a16:creationId xmlns:a16="http://schemas.microsoft.com/office/drawing/2014/main" id="{D2A7D9C9-44A9-4426-88FF-AAD1CA8514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88" y="1168183"/>
            <a:ext cx="3144774" cy="987337"/>
          </a:xfrm>
        </p:spPr>
        <p:txBody>
          <a:bodyPr vert="horz" lIns="91440" tIns="45720" rIns="91440" bIns="45720" rtlCol="0">
            <a:normAutofit/>
          </a:bodyPr>
          <a:lstStyle/>
          <a:p>
            <a:pPr marL="216000" indent="-216000" rtl="0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s-MX" sz="2400" b="1" dirty="0"/>
              <a:t>Total: </a:t>
            </a:r>
            <a:r>
              <a:rPr lang="es-MX" sz="2400" dirty="0"/>
              <a:t>Suma de años en AT y AC</a:t>
            </a:r>
          </a:p>
        </p:txBody>
      </p:sp>
      <p:pic>
        <p:nvPicPr>
          <p:cNvPr id="14" name="Marcador de contenido 5" descr="Captura de pantalla de computadora&#10;&#10;Descripción generada automáticamente">
            <a:extLst>
              <a:ext uri="{FF2B5EF4-FFF2-40B4-BE49-F238E27FC236}">
                <a16:creationId xmlns:a16="http://schemas.microsoft.com/office/drawing/2014/main" id="{F057E01A-363E-49B7-8B75-6054EC22469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889" b="72315" l="25573" r="80938">
                        <a14:foregroundMark x1="25469" y1="41944" x2="25260" y2="58611"/>
                        <a14:foregroundMark x1="25260" y1="58611" x2="27094" y2="62725"/>
                        <a14:foregroundMark x1="31789" y1="62509" x2="35208" y2="62593"/>
                        <a14:foregroundMark x1="26354" y1="62963" x2="27004" y2="62975"/>
                        <a14:foregroundMark x1="31622" y1="62972" x2="35417" y2="62222"/>
                        <a14:foregroundMark x1="26719" y1="62407" x2="26510" y2="57037"/>
                        <a14:foregroundMark x1="26510" y1="57037" x2="27760" y2="54444"/>
                        <a14:foregroundMark x1="28594" y1="60370" x2="30573" y2="52130"/>
                        <a14:foregroundMark x1="30573" y1="52130" x2="31406" y2="51019"/>
                        <a14:foregroundMark x1="31302" y1="58426" x2="31302" y2="58426"/>
                        <a14:foregroundMark x1="29948" y1="60556" x2="30000" y2="59815"/>
                        <a14:foregroundMark x1="29267" y1="61379" x2="31094" y2="55185"/>
                        <a14:foregroundMark x1="31094" y1="55185" x2="32344" y2="52963"/>
                        <a14:foregroundMark x1="33802" y1="59074" x2="33385" y2="46481"/>
                        <a14:foregroundMark x1="34375" y1="52407" x2="34010" y2="44352"/>
                        <a14:foregroundMark x1="35052" y1="46019" x2="34688" y2="41019"/>
                        <a14:foregroundMark x1="30208" y1="48704" x2="31042" y2="40093"/>
                        <a14:foregroundMark x1="31927" y1="49074" x2="31406" y2="43704"/>
                        <a14:foregroundMark x1="31250" y1="51204" x2="28021" y2="45833"/>
                        <a14:foregroundMark x1="28021" y1="45833" x2="27760" y2="45000"/>
                        <a14:foregroundMark x1="28594" y1="51667" x2="28021" y2="42407"/>
                        <a14:foregroundMark x1="26927" y1="48333" x2="27031" y2="53241"/>
                        <a14:foregroundMark x1="27292" y1="44444" x2="27240" y2="47870"/>
                        <a14:foregroundMark x1="26302" y1="43056" x2="26302" y2="45370"/>
                        <a14:foregroundMark x1="48281" y1="45370" x2="49583" y2="61389"/>
                        <a14:foregroundMark x1="50885" y1="48333" x2="51354" y2="57870"/>
                        <a14:foregroundMark x1="54472" y1="62795" x2="55469" y2="61481"/>
                        <a14:foregroundMark x1="52448" y1="65463" x2="54167" y2="63197"/>
                        <a14:foregroundMark x1="55469" y1="61481" x2="54271" y2="55185"/>
                        <a14:foregroundMark x1="32396" y1="44074" x2="32396" y2="44074"/>
                        <a14:foregroundMark x1="33125" y1="43796" x2="32396" y2="46389"/>
                        <a14:foregroundMark x1="50599" y1="65447" x2="47087" y2="61247"/>
                        <a14:foregroundMark x1="46974" y1="57685" x2="46719" y2="56481"/>
                        <a14:foregroundMark x1="48073" y1="62870" x2="47214" y2="58817"/>
                        <a14:foregroundMark x1="46810" y1="45103" x2="46816" y2="44395"/>
                        <a14:foregroundMark x1="50982" y1="65301" x2="47380" y2="61341"/>
                        <a14:foregroundMark x1="52344" y1="66296" x2="54752" y2="64408"/>
                        <a14:foregroundMark x1="57396" y1="47407" x2="56771" y2="45926"/>
                        <a14:foregroundMark x1="57444" y1="56390" x2="58225" y2="53205"/>
                        <a14:foregroundMark x1="57261" y1="55880" x2="57596" y2="54065"/>
                        <a14:foregroundMark x1="56667" y1="46204" x2="55331" y2="44535"/>
                        <a14:foregroundMark x1="80974" y1="57778" x2="80959" y2="52622"/>
                        <a14:foregroundMark x1="66704" y1="45648" x2="66719" y2="45185"/>
                        <a14:foregroundMark x1="66654" y1="47250" x2="66704" y2="45648"/>
                        <a14:foregroundMark x1="67307" y1="43982" x2="68033" y2="42495"/>
                        <a14:foregroundMark x1="67669" y1="43240" x2="67394" y2="43803"/>
                        <a14:foregroundMark x1="67469" y1="43650" x2="67640" y2="43300"/>
                        <a14:foregroundMark x1="66960" y1="44692" x2="67233" y2="44134"/>
                        <a14:foregroundMark x1="74143" y1="39450" x2="74469" y2="39396"/>
                        <a14:foregroundMark x1="71175" y1="39939" x2="71488" y2="39887"/>
                        <a14:foregroundMark x1="73647" y1="57315" x2="73854" y2="58007"/>
                        <a14:foregroundMark x1="70374" y1="47293" x2="70417" y2="47037"/>
                        <a14:foregroundMark x1="70071" y1="49114" x2="70344" y2="47475"/>
                        <a14:foregroundMark x1="71370" y1="46432" x2="71146" y2="46574"/>
                        <a14:foregroundMark x1="70417" y1="47037" x2="70353" y2="47078"/>
                        <a14:foregroundMark x1="71153" y1="44120" x2="71510" y2="43950"/>
                        <a14:foregroundMark x1="67552" y1="45833" x2="70367" y2="44493"/>
                        <a14:foregroundMark x1="75902" y1="49141" x2="76510" y2="48611"/>
                        <a14:foregroundMark x1="74205" y1="50623" x2="74962" y2="49962"/>
                        <a14:foregroundMark x1="75232" y1="58285" x2="75269" y2="58007"/>
                        <a14:foregroundMark x1="76307" y1="50148" x2="75773" y2="54194"/>
                        <a14:foregroundMark x1="76510" y1="48611" x2="76428" y2="49234"/>
                        <a14:foregroundMark x1="75265" y1="61004" x2="75858" y2="61278"/>
                        <a14:foregroundMark x1="78229" y1="58056" x2="78229" y2="58056"/>
                        <a14:foregroundMark x1="78229" y1="55463" x2="78594" y2="57870"/>
                        <a14:foregroundMark x1="78438" y1="52222" x2="78438" y2="52222"/>
                        <a14:foregroundMark x1="77344" y1="52593" x2="77344" y2="52593"/>
                        <a14:foregroundMark x1="78021" y1="55556" x2="78021" y2="55556"/>
                        <a14:foregroundMark x1="77552" y1="47870" x2="77552" y2="47870"/>
                        <a14:foregroundMark x1="75833" y1="47593" x2="75684" y2="46530"/>
                        <a14:foregroundMark x1="69167" y1="54259" x2="69167" y2="54259"/>
                        <a14:foregroundMark x1="69479" y1="58889" x2="69479" y2="58889"/>
                        <a14:foregroundMark x1="69271" y1="55185" x2="69271" y2="55185"/>
                        <a14:foregroundMark x1="70260" y1="56296" x2="70260" y2="56296"/>
                        <a14:foregroundMark x1="68281" y1="62222" x2="68281" y2="62222"/>
                        <a14:foregroundMark x1="29844" y1="45370" x2="29844" y2="45370"/>
                        <a14:foregroundMark x1="28906" y1="43519" x2="28906" y2="43519"/>
                        <a14:foregroundMark x1="28594" y1="41667" x2="28594" y2="41667"/>
                        <a14:foregroundMark x1="30000" y1="41389" x2="30000" y2="41389"/>
                        <a14:foregroundMark x1="32188" y1="41389" x2="32188" y2="41389"/>
                        <a14:foregroundMark x1="33646" y1="41389" x2="33646" y2="41389"/>
                        <a14:foregroundMark x1="25990" y1="57963" x2="25990" y2="57963"/>
                        <a14:foregroundMark x1="25938" y1="55741" x2="25938" y2="55370"/>
                        <a14:foregroundMark x1="76458" y1="47037" x2="78281" y2="47037"/>
                        <a14:foregroundMark x1="72292" y1="57778" x2="72292" y2="57778"/>
                        <a14:foregroundMark x1="50625" y1="39907" x2="50625" y2="39907"/>
                        <a14:foregroundMark x1="51198" y1="41111" x2="49896" y2="40648"/>
                        <a14:foregroundMark x1="51198" y1="40926" x2="52431" y2="42115"/>
                        <a14:foregroundMark x1="49792" y1="40185" x2="49948" y2="40648"/>
                        <a14:foregroundMark x1="49792" y1="40741" x2="49792" y2="40741"/>
                        <a14:foregroundMark x1="49948" y1="40833" x2="49688" y2="40648"/>
                        <a14:foregroundMark x1="49792" y1="40556" x2="49740" y2="40556"/>
                        <a14:foregroundMark x1="67865" y1="50833" x2="68021" y2="56481"/>
                        <a14:foregroundMark x1="68021" y1="56481" x2="69403" y2="53681"/>
                        <a14:foregroundMark x1="70241" y1="48929" x2="70208" y2="43611"/>
                        <a14:foregroundMark x1="70104" y1="54565" x2="70104" y2="56481"/>
                        <a14:foregroundMark x1="71210" y1="54368" x2="71198" y2="55000"/>
                        <a14:foregroundMark x1="72003" y1="52424" x2="72760" y2="50000"/>
                        <a14:foregroundMark x1="71198" y1="55000" x2="71406" y2="54334"/>
                        <a14:foregroundMark x1="72760" y1="50000" x2="72760" y2="44074"/>
                        <a14:foregroundMark x1="72174" y1="41944" x2="71563" y2="39722"/>
                        <a14:foregroundMark x1="72760" y1="44074" x2="72531" y2="43241"/>
                        <a14:foregroundMark x1="72656" y1="43056" x2="71458" y2="40000"/>
                        <a14:foregroundMark x1="71719" y1="40000" x2="72603" y2="41944"/>
                        <a14:foregroundMark x1="73698" y1="39537" x2="75156" y2="41111"/>
                        <a14:foregroundMark x1="72552" y1="49537" x2="72656" y2="55000"/>
                        <a14:foregroundMark x1="72656" y1="55000" x2="71198" y2="59444"/>
                        <a14:foregroundMark x1="79792" y1="63426" x2="72656" y2="63426"/>
                        <a14:foregroundMark x1="80365" y1="63519" x2="80208" y2="61204"/>
                        <a14:foregroundMark x1="79323" y1="63333" x2="80052" y2="63148"/>
                        <a14:foregroundMark x1="79323" y1="62963" x2="79479" y2="62963"/>
                        <a14:foregroundMark x1="67500" y1="47130" x2="68385" y2="42870"/>
                        <a14:foregroundMark x1="29063" y1="52963" x2="29063" y2="54815"/>
                        <a14:foregroundMark x1="28542" y1="52407" x2="27240" y2="57870"/>
                        <a14:foregroundMark x1="27240" y1="57870" x2="27240" y2="58426"/>
                        <a14:foregroundMark x1="45864" y1="57694" x2="45924" y2="54910"/>
                        <a14:foregroundMark x1="27813" y1="45000" x2="28958" y2="39907"/>
                        <a14:foregroundMark x1="28958" y1="39907" x2="32708" y2="39722"/>
                        <a14:foregroundMark x1="35052" y1="40185" x2="30990" y2="40093"/>
                        <a14:foregroundMark x1="30990" y1="40093" x2="27865" y2="42037"/>
                        <a14:foregroundMark x1="27760" y1="41111" x2="25573" y2="43796"/>
                        <a14:foregroundMark x1="46302" y1="43981" x2="49531" y2="40648"/>
                        <a14:foregroundMark x1="49531" y1="40648" x2="49896" y2="41111"/>
                        <a14:foregroundMark x1="46302" y1="46759" x2="46302" y2="43981"/>
                        <a14:foregroundMark x1="46198" y1="46019" x2="46510" y2="44167"/>
                        <a14:foregroundMark x1="46927" y1="43519" x2="46094" y2="43611"/>
                        <a14:backgroundMark x1="75729" y1="44537" x2="80208" y2="44537"/>
                        <a14:backgroundMark x1="80365" y1="45833" x2="80573" y2="60741"/>
                        <a14:backgroundMark x1="70777" y1="41138" x2="70781" y2="40370"/>
                        <a14:backgroundMark x1="70732" y1="49503" x2="70774" y2="41667"/>
                        <a14:backgroundMark x1="69010" y1="40741" x2="69479" y2="40741"/>
                        <a14:backgroundMark x1="69115" y1="41389" x2="69479" y2="39630"/>
                        <a14:backgroundMark x1="67065" y1="56565" x2="67188" y2="60093"/>
                        <a14:backgroundMark x1="66771" y1="48148" x2="66868" y2="50920"/>
                        <a14:backgroundMark x1="72553" y1="60000" x2="75625" y2="60000"/>
                        <a14:backgroundMark x1="75625" y1="60000" x2="75260" y2="48796"/>
                        <a14:backgroundMark x1="72845" y1="44910" x2="72867" y2="48959"/>
                        <a14:backgroundMark x1="26875" y1="63333" x2="31458" y2="63426"/>
                        <a14:backgroundMark x1="52812" y1="41389" x2="55573" y2="44074"/>
                        <a14:backgroundMark x1="57604" y1="46759" x2="58229" y2="46944"/>
                        <a14:backgroundMark x1="57865" y1="50093" x2="58125" y2="49722"/>
                        <a14:backgroundMark x1="57969" y1="48426" x2="57969" y2="48426"/>
                        <a14:backgroundMark x1="57865" y1="48333" x2="57865" y2="48333"/>
                        <a14:backgroundMark x1="57865" y1="48333" x2="57865" y2="48333"/>
                        <a14:backgroundMark x1="57865" y1="47407" x2="57865" y2="50093"/>
                        <a14:backgroundMark x1="58229" y1="51481" x2="58594" y2="53519"/>
                        <a14:backgroundMark x1="57396" y1="57593" x2="57604" y2="57037"/>
                        <a14:backgroundMark x1="57188" y1="57222" x2="57188" y2="57222"/>
                        <a14:backgroundMark x1="57240" y1="57685" x2="57240" y2="57685"/>
                        <a14:backgroundMark x1="57240" y1="57685" x2="57240" y2="57685"/>
                        <a14:backgroundMark x1="57240" y1="57685" x2="57240" y2="57685"/>
                        <a14:backgroundMark x1="57240" y1="57222" x2="57240" y2="57222"/>
                        <a14:backgroundMark x1="57396" y1="57222" x2="56979" y2="57500"/>
                        <a14:backgroundMark x1="57708" y1="57130" x2="57344" y2="57130"/>
                        <a14:backgroundMark x1="58281" y1="53519" x2="58281" y2="51296"/>
                        <a14:backgroundMark x1="58646" y1="52130" x2="59531" y2="48148"/>
                        <a14:backgroundMark x1="58125" y1="50556" x2="57969" y2="50463"/>
                        <a14:backgroundMark x1="56302" y1="63889" x2="55156" y2="64537"/>
                        <a14:backgroundMark x1="55313" y1="64537" x2="54948" y2="64815"/>
                        <a14:backgroundMark x1="52135" y1="67778" x2="51354" y2="66759"/>
                        <a14:backgroundMark x1="50521" y1="65556" x2="51250" y2="66852"/>
                        <a14:backgroundMark x1="46719" y1="62222" x2="46404" y2="61616"/>
                        <a14:backgroundMark x1="46000" y1="44620" x2="46013" y2="45671"/>
                        <a14:backgroundMark x1="66198" y1="62130" x2="66094" y2="60741"/>
                        <a14:backgroundMark x1="66198" y1="60741" x2="66198" y2="64537"/>
                        <a14:backgroundMark x1="66302" y1="59630" x2="66250" y2="61204"/>
                        <a14:backgroundMark x1="67135" y1="64537" x2="72772" y2="63749"/>
                        <a14:backgroundMark x1="80525" y1="62906" x2="82813" y2="62963"/>
                        <a14:backgroundMark x1="80885" y1="62222" x2="80729" y2="42130"/>
                        <a14:backgroundMark x1="80938" y1="61574" x2="80625" y2="38611"/>
                        <a14:backgroundMark x1="81094" y1="60185" x2="80573" y2="36667"/>
                        <a14:backgroundMark x1="66250" y1="46389" x2="66250" y2="46389"/>
                        <a14:backgroundMark x1="66667" y1="46759" x2="67292" y2="43889"/>
                        <a14:backgroundMark x1="66250" y1="46944" x2="66458" y2="46759"/>
                        <a14:backgroundMark x1="66406" y1="47778" x2="66771" y2="45185"/>
                        <a14:backgroundMark x1="66667" y1="47963" x2="67500" y2="44074"/>
                        <a14:backgroundMark x1="66615" y1="47963" x2="67344" y2="43796"/>
                        <a14:backgroundMark x1="69531" y1="40741" x2="68802" y2="40926"/>
                        <a14:backgroundMark x1="68802" y1="40926" x2="67865" y2="42222"/>
                        <a14:backgroundMark x1="69375" y1="40833" x2="70208" y2="40093"/>
                        <a14:backgroundMark x1="69479" y1="40093" x2="70625" y2="40370"/>
                        <a14:backgroundMark x1="75795" y1="39946" x2="78698" y2="41667"/>
                        <a14:backgroundMark x1="79792" y1="42870" x2="78542" y2="40370"/>
                        <a14:backgroundMark x1="81094" y1="52222" x2="80885" y2="45370"/>
                        <a14:backgroundMark x1="80365" y1="46574" x2="80521" y2="43704"/>
                        <a14:backgroundMark x1="80208" y1="42315" x2="80208" y2="45833"/>
                        <a14:backgroundMark x1="80625" y1="45741" x2="81094" y2="52593"/>
                        <a14:backgroundMark x1="80938" y1="57778" x2="80938" y2="61389"/>
                        <a14:backgroundMark x1="66771" y1="46667" x2="66823" y2="43704"/>
                        <a14:backgroundMark x1="66927" y1="44907" x2="66927" y2="44907"/>
                        <a14:backgroundMark x1="67292" y1="43796" x2="67292" y2="43796"/>
                        <a14:backgroundMark x1="67292" y1="43796" x2="67292" y2="43796"/>
                        <a14:backgroundMark x1="66458" y1="45648" x2="66458" y2="45648"/>
                        <a14:backgroundMark x1="66458" y1="45648" x2="66458" y2="45648"/>
                        <a14:backgroundMark x1="66563" y1="48426" x2="66563" y2="48426"/>
                        <a14:backgroundMark x1="66563" y1="48426" x2="66563" y2="48426"/>
                        <a14:backgroundMark x1="66667" y1="47685" x2="66458" y2="45185"/>
                        <a14:backgroundMark x1="66667" y1="50185" x2="66302" y2="46481"/>
                        <a14:backgroundMark x1="66406" y1="52870" x2="66458" y2="47315"/>
                        <a14:backgroundMark x1="66458" y1="47315" x2="66667" y2="49259"/>
                        <a14:backgroundMark x1="67135" y1="48056" x2="66927" y2="44259"/>
                        <a14:backgroundMark x1="70469" y1="48889" x2="70781" y2="54444"/>
                        <a14:backgroundMark x1="70781" y1="54444" x2="70729" y2="54537"/>
                        <a14:backgroundMark x1="73125" y1="41944" x2="73125" y2="43241"/>
                        <a14:backgroundMark x1="75521" y1="49074" x2="75469" y2="50000"/>
                        <a14:backgroundMark x1="45938" y1="47183" x2="45938" y2="45899"/>
                        <a14:backgroundMark x1="45938" y1="61389" x2="45938" y2="47336"/>
                        <a14:backgroundMark x1="45929" y1="47382" x2="45885" y2="58241"/>
                        <a14:backgroundMark x1="45935" y1="45903" x2="45930" y2="47233"/>
                        <a14:backgroundMark x1="45625" y1="62870" x2="45885" y2="60556"/>
                        <a14:backgroundMark x1="46094" y1="64537" x2="45208" y2="61944"/>
                        <a14:backgroundMark x1="45990" y1="63611" x2="45625" y2="62685"/>
                        <a14:backgroundMark x1="46458" y1="63333" x2="45365" y2="61759"/>
                        <a14:backgroundMark x1="46458" y1="63241" x2="45365" y2="61204"/>
                        <a14:backgroundMark x1="45990" y1="64815" x2="45885" y2="62407"/>
                        <a14:backgroundMark x1="45938" y1="66111" x2="45208" y2="62963"/>
                        <a14:backgroundMark x1="45990" y1="66019" x2="45625" y2="64074"/>
                        <a14:backgroundMark x1="45781" y1="66296" x2="45729" y2="63611"/>
                        <a14:backgroundMark x1="47083" y1="62963" x2="45990" y2="60833"/>
                        <a14:backgroundMark x1="45729" y1="46759" x2="45729" y2="44167"/>
                        <a14:backgroundMark x1="45717" y1="46127" x2="46146" y2="43148"/>
                        <a14:backgroundMark x1="45573" y1="47130" x2="45707" y2="46201"/>
                        <a14:backgroundMark x1="45938" y1="45741" x2="45938" y2="45741"/>
                        <a14:backgroundMark x1="46094" y1="45556" x2="46198" y2="44815"/>
                        <a14:backgroundMark x1="45885" y1="65185" x2="45781" y2="63796"/>
                        <a14:backgroundMark x1="45885" y1="62222" x2="45625" y2="65926"/>
                        <a14:backgroundMark x1="46094" y1="62130" x2="45781" y2="58796"/>
                        <a14:backgroundMark x1="45885" y1="57685" x2="45885" y2="61389"/>
                        <a14:backgroundMark x1="45469" y1="59722" x2="46094" y2="62037"/>
                        <a14:backgroundMark x1="45938" y1="57778" x2="45469" y2="58889"/>
                      </a14:backgroundRemoval>
                    </a14:imgEffect>
                  </a14:imgLayer>
                </a14:imgProps>
              </a:ext>
            </a:extLst>
          </a:blip>
          <a:srcRect l="44250" t="36856" r="39903" b="32205"/>
          <a:stretch/>
        </p:blipFill>
        <p:spPr>
          <a:xfrm>
            <a:off x="485013" y="2330725"/>
            <a:ext cx="1640768" cy="219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Marcador de contenido 5" descr="Captura de pantalla de computadora&#10;&#10;Descripción generada automáticamente">
            <a:extLst>
              <a:ext uri="{FF2B5EF4-FFF2-40B4-BE49-F238E27FC236}">
                <a16:creationId xmlns:a16="http://schemas.microsoft.com/office/drawing/2014/main" id="{392E0D27-D820-4E4E-A49D-ADB2B8E4CD7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889" b="72315" l="25573" r="80938">
                        <a14:foregroundMark x1="25469" y1="41944" x2="25260" y2="58611"/>
                        <a14:foregroundMark x1="25260" y1="58611" x2="27094" y2="62725"/>
                        <a14:foregroundMark x1="31789" y1="62509" x2="35208" y2="62593"/>
                        <a14:foregroundMark x1="26354" y1="62963" x2="27004" y2="62975"/>
                        <a14:foregroundMark x1="31622" y1="62972" x2="35417" y2="62222"/>
                        <a14:foregroundMark x1="26719" y1="62407" x2="26510" y2="57037"/>
                        <a14:foregroundMark x1="26510" y1="57037" x2="27760" y2="54444"/>
                        <a14:foregroundMark x1="28594" y1="60370" x2="30573" y2="52130"/>
                        <a14:foregroundMark x1="30573" y1="52130" x2="31406" y2="51019"/>
                        <a14:foregroundMark x1="31302" y1="58426" x2="31302" y2="58426"/>
                        <a14:foregroundMark x1="29948" y1="60556" x2="30000" y2="59815"/>
                        <a14:foregroundMark x1="29267" y1="61379" x2="31094" y2="55185"/>
                        <a14:foregroundMark x1="31094" y1="55185" x2="32344" y2="52963"/>
                        <a14:foregroundMark x1="33802" y1="59074" x2="33385" y2="46481"/>
                        <a14:foregroundMark x1="34375" y1="52407" x2="34010" y2="44352"/>
                        <a14:foregroundMark x1="35052" y1="46019" x2="34688" y2="41019"/>
                        <a14:foregroundMark x1="30208" y1="48704" x2="31042" y2="40093"/>
                        <a14:foregroundMark x1="31927" y1="49074" x2="31406" y2="43704"/>
                        <a14:foregroundMark x1="31250" y1="51204" x2="28021" y2="45833"/>
                        <a14:foregroundMark x1="28021" y1="45833" x2="27760" y2="45000"/>
                        <a14:foregroundMark x1="28594" y1="51667" x2="28021" y2="42407"/>
                        <a14:foregroundMark x1="26927" y1="48333" x2="27031" y2="53241"/>
                        <a14:foregroundMark x1="27292" y1="44444" x2="27240" y2="47870"/>
                        <a14:foregroundMark x1="26302" y1="43056" x2="26302" y2="45370"/>
                        <a14:foregroundMark x1="48281" y1="45370" x2="49583" y2="61389"/>
                        <a14:foregroundMark x1="50885" y1="48333" x2="51354" y2="57870"/>
                        <a14:foregroundMark x1="54472" y1="62795" x2="55469" y2="61481"/>
                        <a14:foregroundMark x1="52448" y1="65463" x2="54167" y2="63197"/>
                        <a14:foregroundMark x1="55469" y1="61481" x2="54271" y2="55185"/>
                        <a14:foregroundMark x1="32396" y1="44074" x2="32396" y2="44074"/>
                        <a14:foregroundMark x1="33125" y1="43796" x2="32396" y2="46389"/>
                        <a14:foregroundMark x1="50599" y1="65447" x2="47087" y2="61247"/>
                        <a14:foregroundMark x1="46974" y1="57685" x2="46719" y2="56481"/>
                        <a14:foregroundMark x1="48073" y1="62870" x2="47214" y2="58817"/>
                        <a14:foregroundMark x1="46810" y1="45103" x2="46816" y2="44395"/>
                        <a14:foregroundMark x1="50982" y1="65301" x2="47380" y2="61341"/>
                        <a14:foregroundMark x1="52344" y1="66296" x2="54752" y2="64408"/>
                        <a14:foregroundMark x1="57396" y1="47407" x2="56771" y2="45926"/>
                        <a14:foregroundMark x1="57444" y1="56390" x2="58225" y2="53205"/>
                        <a14:foregroundMark x1="57261" y1="55880" x2="57596" y2="54065"/>
                        <a14:foregroundMark x1="56667" y1="46204" x2="55331" y2="44535"/>
                        <a14:foregroundMark x1="80974" y1="57778" x2="80959" y2="52622"/>
                        <a14:foregroundMark x1="67669" y1="43240" x2="67897" y2="42773"/>
                        <a14:foregroundMark x1="74143" y1="39450" x2="74469" y2="39396"/>
                        <a14:foregroundMark x1="71175" y1="39939" x2="71488" y2="39887"/>
                        <a14:foregroundMark x1="73647" y1="57315" x2="73854" y2="58007"/>
                        <a14:foregroundMark x1="70374" y1="47293" x2="70417" y2="47037"/>
                        <a14:foregroundMark x1="70071" y1="49114" x2="70344" y2="47475"/>
                        <a14:foregroundMark x1="71370" y1="46432" x2="71146" y2="46574"/>
                        <a14:foregroundMark x1="70417" y1="47037" x2="70353" y2="47078"/>
                        <a14:foregroundMark x1="71153" y1="44120" x2="71510" y2="43950"/>
                        <a14:foregroundMark x1="68620" y1="45325" x2="70367" y2="44493"/>
                        <a14:foregroundMark x1="75902" y1="49141" x2="76510" y2="48611"/>
                        <a14:foregroundMark x1="74205" y1="50623" x2="74962" y2="49962"/>
                        <a14:foregroundMark x1="75232" y1="58285" x2="75269" y2="58007"/>
                        <a14:foregroundMark x1="76307" y1="50148" x2="75773" y2="54194"/>
                        <a14:foregroundMark x1="76510" y1="48611" x2="76428" y2="49234"/>
                        <a14:foregroundMark x1="75265" y1="61004" x2="75858" y2="61278"/>
                        <a14:foregroundMark x1="78229" y1="58056" x2="78229" y2="58056"/>
                        <a14:foregroundMark x1="78229" y1="55463" x2="78594" y2="57870"/>
                        <a14:foregroundMark x1="78438" y1="52222" x2="78438" y2="52222"/>
                        <a14:foregroundMark x1="77344" y1="52593" x2="77344" y2="52593"/>
                        <a14:foregroundMark x1="78021" y1="55556" x2="78021" y2="55556"/>
                        <a14:foregroundMark x1="77552" y1="47870" x2="77552" y2="47870"/>
                        <a14:foregroundMark x1="75833" y1="47593" x2="75684" y2="46530"/>
                        <a14:foregroundMark x1="69167" y1="54259" x2="69167" y2="54259"/>
                        <a14:foregroundMark x1="69479" y1="58889" x2="69479" y2="58889"/>
                        <a14:foregroundMark x1="69271" y1="55185" x2="69271" y2="55185"/>
                        <a14:foregroundMark x1="70260" y1="56296" x2="70260" y2="56296"/>
                        <a14:foregroundMark x1="68281" y1="62222" x2="68281" y2="62222"/>
                        <a14:foregroundMark x1="29844" y1="45370" x2="29844" y2="45370"/>
                        <a14:foregroundMark x1="28906" y1="43519" x2="28906" y2="43519"/>
                        <a14:foregroundMark x1="28594" y1="41667" x2="28594" y2="41667"/>
                        <a14:foregroundMark x1="30000" y1="41389" x2="30000" y2="41389"/>
                        <a14:foregroundMark x1="32188" y1="41389" x2="32188" y2="41389"/>
                        <a14:foregroundMark x1="33646" y1="41389" x2="33646" y2="41389"/>
                        <a14:foregroundMark x1="25990" y1="57963" x2="25990" y2="57963"/>
                        <a14:foregroundMark x1="25938" y1="55741" x2="25938" y2="55370"/>
                        <a14:foregroundMark x1="76458" y1="47037" x2="78281" y2="47037"/>
                        <a14:foregroundMark x1="72292" y1="57778" x2="72292" y2="57778"/>
                        <a14:foregroundMark x1="50625" y1="39907" x2="50625" y2="39907"/>
                        <a14:foregroundMark x1="51198" y1="41111" x2="49896" y2="40648"/>
                        <a14:foregroundMark x1="51198" y1="40926" x2="52431" y2="42115"/>
                        <a14:foregroundMark x1="49792" y1="40185" x2="49948" y2="40648"/>
                        <a14:foregroundMark x1="49792" y1="40741" x2="49792" y2="40741"/>
                        <a14:foregroundMark x1="49948" y1="40833" x2="49688" y2="40648"/>
                        <a14:foregroundMark x1="49792" y1="40556" x2="49740" y2="40556"/>
                        <a14:foregroundMark x1="67865" y1="50833" x2="68021" y2="56481"/>
                        <a14:foregroundMark x1="68021" y1="56481" x2="69403" y2="53681"/>
                        <a14:foregroundMark x1="70241" y1="48929" x2="70212" y2="44215"/>
                        <a14:foregroundMark x1="70104" y1="54565" x2="70104" y2="56481"/>
                        <a14:foregroundMark x1="71210" y1="54368" x2="71198" y2="55000"/>
                        <a14:foregroundMark x1="72003" y1="52424" x2="72760" y2="50000"/>
                        <a14:foregroundMark x1="71198" y1="55000" x2="71406" y2="54334"/>
                        <a14:foregroundMark x1="72760" y1="50000" x2="72760" y2="44074"/>
                        <a14:foregroundMark x1="72174" y1="41944" x2="71563" y2="39722"/>
                        <a14:foregroundMark x1="72760" y1="44074" x2="72531" y2="43241"/>
                        <a14:foregroundMark x1="72656" y1="43056" x2="71458" y2="40000"/>
                        <a14:foregroundMark x1="71719" y1="40000" x2="72603" y2="41944"/>
                        <a14:foregroundMark x1="73698" y1="39537" x2="75156" y2="41111"/>
                        <a14:foregroundMark x1="72552" y1="49537" x2="72656" y2="55000"/>
                        <a14:foregroundMark x1="72656" y1="55000" x2="71198" y2="59444"/>
                        <a14:foregroundMark x1="79792" y1="63426" x2="72656" y2="63426"/>
                        <a14:foregroundMark x1="80365" y1="63519" x2="80208" y2="61204"/>
                        <a14:foregroundMark x1="79323" y1="63333" x2="80052" y2="63148"/>
                        <a14:foregroundMark x1="79323" y1="62963" x2="79479" y2="62963"/>
                        <a14:foregroundMark x1="29063" y1="52963" x2="29063" y2="54815"/>
                        <a14:foregroundMark x1="28542" y1="52407" x2="27240" y2="57870"/>
                        <a14:foregroundMark x1="27240" y1="57870" x2="27240" y2="58426"/>
                        <a14:foregroundMark x1="45864" y1="57694" x2="45924" y2="54910"/>
                        <a14:foregroundMark x1="27813" y1="45000" x2="28958" y2="39907"/>
                        <a14:foregroundMark x1="28958" y1="39907" x2="32708" y2="39722"/>
                        <a14:foregroundMark x1="35052" y1="40185" x2="30990" y2="40093"/>
                        <a14:foregroundMark x1="30990" y1="40093" x2="27865" y2="42037"/>
                        <a14:foregroundMark x1="27760" y1="41111" x2="25573" y2="43796"/>
                        <a14:foregroundMark x1="46302" y1="43981" x2="49531" y2="40648"/>
                        <a14:foregroundMark x1="49531" y1="40648" x2="49896" y2="41111"/>
                        <a14:foregroundMark x1="46302" y1="46759" x2="46302" y2="43981"/>
                        <a14:foregroundMark x1="46198" y1="46019" x2="46510" y2="44167"/>
                        <a14:foregroundMark x1="46927" y1="43519" x2="46094" y2="43611"/>
                        <a14:foregroundMark x1="67785" y1="48581" x2="67813" y2="48796"/>
                        <a14:foregroundMark x1="67708" y1="49630" x2="67645" y2="48333"/>
                        <a14:backgroundMark x1="75729" y1="44537" x2="80208" y2="44537"/>
                        <a14:backgroundMark x1="80365" y1="45833" x2="80573" y2="60741"/>
                        <a14:backgroundMark x1="70777" y1="41138" x2="70781" y2="40370"/>
                        <a14:backgroundMark x1="70732" y1="49503" x2="70774" y2="41667"/>
                        <a14:backgroundMark x1="69010" y1="40741" x2="69479" y2="40741"/>
                        <a14:backgroundMark x1="69115" y1="41389" x2="69479" y2="39630"/>
                        <a14:backgroundMark x1="67065" y1="56565" x2="67188" y2="60093"/>
                        <a14:backgroundMark x1="66808" y1="49202" x2="66868" y2="50920"/>
                        <a14:backgroundMark x1="72553" y1="60000" x2="75625" y2="60000"/>
                        <a14:backgroundMark x1="75625" y1="60000" x2="75260" y2="48796"/>
                        <a14:backgroundMark x1="72845" y1="44910" x2="72867" y2="48959"/>
                        <a14:backgroundMark x1="26875" y1="63333" x2="31458" y2="63426"/>
                        <a14:backgroundMark x1="52812" y1="41389" x2="55573" y2="44074"/>
                        <a14:backgroundMark x1="57604" y1="46759" x2="58229" y2="46944"/>
                        <a14:backgroundMark x1="57865" y1="50093" x2="58125" y2="49722"/>
                        <a14:backgroundMark x1="57969" y1="48426" x2="57969" y2="48426"/>
                        <a14:backgroundMark x1="57865" y1="48333" x2="57865" y2="48333"/>
                        <a14:backgroundMark x1="57865" y1="48333" x2="57865" y2="48333"/>
                        <a14:backgroundMark x1="57865" y1="47407" x2="57865" y2="50093"/>
                        <a14:backgroundMark x1="58229" y1="51481" x2="58594" y2="53519"/>
                        <a14:backgroundMark x1="57396" y1="57593" x2="57604" y2="57037"/>
                        <a14:backgroundMark x1="57188" y1="57222" x2="57188" y2="57222"/>
                        <a14:backgroundMark x1="57240" y1="57685" x2="57240" y2="57685"/>
                        <a14:backgroundMark x1="57240" y1="57685" x2="57240" y2="57685"/>
                        <a14:backgroundMark x1="57240" y1="57685" x2="57240" y2="57685"/>
                        <a14:backgroundMark x1="57240" y1="57222" x2="57240" y2="57222"/>
                        <a14:backgroundMark x1="57396" y1="57222" x2="56979" y2="57500"/>
                        <a14:backgroundMark x1="57708" y1="57130" x2="57344" y2="57130"/>
                        <a14:backgroundMark x1="58281" y1="53519" x2="58281" y2="51296"/>
                        <a14:backgroundMark x1="58646" y1="52130" x2="59531" y2="48148"/>
                        <a14:backgroundMark x1="58125" y1="50556" x2="57969" y2="50463"/>
                        <a14:backgroundMark x1="56302" y1="63889" x2="55156" y2="64537"/>
                        <a14:backgroundMark x1="55313" y1="64537" x2="54948" y2="64815"/>
                        <a14:backgroundMark x1="52135" y1="67778" x2="51354" y2="66759"/>
                        <a14:backgroundMark x1="50521" y1="65556" x2="51250" y2="66852"/>
                        <a14:backgroundMark x1="46719" y1="62222" x2="46404" y2="61616"/>
                        <a14:backgroundMark x1="46000" y1="44620" x2="46013" y2="45671"/>
                        <a14:backgroundMark x1="66198" y1="62130" x2="66094" y2="60741"/>
                        <a14:backgroundMark x1="66198" y1="60741" x2="66198" y2="64537"/>
                        <a14:backgroundMark x1="66302" y1="59630" x2="66250" y2="61204"/>
                        <a14:backgroundMark x1="67135" y1="64537" x2="72772" y2="63749"/>
                        <a14:backgroundMark x1="80525" y1="62906" x2="82813" y2="62963"/>
                        <a14:backgroundMark x1="80885" y1="62222" x2="80729" y2="42130"/>
                        <a14:backgroundMark x1="80938" y1="61574" x2="80625" y2="38611"/>
                        <a14:backgroundMark x1="81094" y1="60185" x2="80573" y2="36667"/>
                        <a14:backgroundMark x1="66250" y1="46389" x2="66250" y2="46389"/>
                        <a14:backgroundMark x1="67079" y1="44866" x2="67292" y2="43889"/>
                        <a14:backgroundMark x1="66667" y1="46759" x2="66998" y2="45238"/>
                        <a14:backgroundMark x1="66548" y1="46772" x2="66771" y2="45185"/>
                        <a14:backgroundMark x1="67128" y1="45809" x2="67500" y2="44074"/>
                        <a14:backgroundMark x1="66667" y1="47963" x2="67115" y2="45871"/>
                        <a14:backgroundMark x1="67097" y1="45208" x2="67344" y2="43796"/>
                        <a14:backgroundMark x1="66615" y1="47963" x2="67046" y2="45498"/>
                        <a14:backgroundMark x1="69531" y1="40741" x2="68802" y2="40926"/>
                        <a14:backgroundMark x1="68802" y1="40926" x2="67865" y2="42222"/>
                        <a14:backgroundMark x1="69375" y1="40833" x2="70208" y2="40093"/>
                        <a14:backgroundMark x1="69479" y1="40093" x2="70625" y2="40370"/>
                        <a14:backgroundMark x1="75795" y1="39946" x2="78698" y2="41667"/>
                        <a14:backgroundMark x1="79792" y1="42870" x2="78542" y2="40370"/>
                        <a14:backgroundMark x1="81094" y1="52222" x2="80885" y2="45370"/>
                        <a14:backgroundMark x1="80365" y1="46574" x2="80521" y2="43704"/>
                        <a14:backgroundMark x1="80208" y1="42315" x2="80208" y2="45833"/>
                        <a14:backgroundMark x1="80625" y1="45741" x2="81094" y2="52593"/>
                        <a14:backgroundMark x1="80938" y1="57778" x2="80938" y2="61389"/>
                        <a14:backgroundMark x1="66771" y1="46667" x2="66823" y2="43704"/>
                        <a14:backgroundMark x1="66927" y1="44907" x2="66927" y2="44907"/>
                        <a14:backgroundMark x1="67292" y1="43796" x2="67292" y2="43796"/>
                        <a14:backgroundMark x1="67292" y1="43796" x2="67292" y2="43796"/>
                        <a14:backgroundMark x1="66458" y1="45648" x2="66458" y2="45648"/>
                        <a14:backgroundMark x1="66458" y1="45648" x2="66458" y2="45648"/>
                        <a14:backgroundMark x1="66589" y1="46756" x2="66458" y2="45185"/>
                        <a14:backgroundMark x1="66339" y1="46857" x2="66302" y2="46481"/>
                        <a14:backgroundMark x1="66667" y1="50185" x2="66579" y2="49294"/>
                        <a14:backgroundMark x1="66406" y1="52870" x2="66439" y2="49350"/>
                        <a14:backgroundMark x1="67054" y1="46569" x2="66927" y2="44259"/>
                        <a14:backgroundMark x1="70469" y1="48889" x2="70781" y2="54444"/>
                        <a14:backgroundMark x1="70781" y1="54444" x2="70729" y2="54537"/>
                        <a14:backgroundMark x1="73125" y1="41944" x2="73125" y2="43241"/>
                        <a14:backgroundMark x1="75521" y1="49074" x2="75469" y2="50000"/>
                        <a14:backgroundMark x1="45938" y1="47183" x2="45938" y2="45899"/>
                        <a14:backgroundMark x1="45938" y1="61389" x2="45938" y2="47336"/>
                        <a14:backgroundMark x1="45929" y1="47382" x2="45885" y2="58241"/>
                        <a14:backgroundMark x1="45935" y1="45903" x2="45930" y2="47233"/>
                        <a14:backgroundMark x1="45625" y1="62870" x2="45885" y2="60556"/>
                        <a14:backgroundMark x1="46094" y1="64537" x2="45208" y2="61944"/>
                        <a14:backgroundMark x1="45990" y1="63611" x2="45625" y2="62685"/>
                        <a14:backgroundMark x1="46458" y1="63333" x2="45365" y2="61759"/>
                        <a14:backgroundMark x1="46458" y1="63241" x2="45365" y2="61204"/>
                        <a14:backgroundMark x1="45990" y1="64815" x2="45885" y2="62407"/>
                        <a14:backgroundMark x1="45938" y1="66111" x2="45208" y2="62963"/>
                        <a14:backgroundMark x1="45990" y1="66019" x2="45625" y2="64074"/>
                        <a14:backgroundMark x1="45781" y1="66296" x2="45729" y2="63611"/>
                        <a14:backgroundMark x1="47083" y1="62963" x2="45990" y2="60833"/>
                        <a14:backgroundMark x1="45729" y1="46759" x2="45729" y2="44167"/>
                        <a14:backgroundMark x1="45717" y1="46127" x2="46146" y2="43148"/>
                        <a14:backgroundMark x1="45573" y1="47130" x2="45707" y2="46201"/>
                        <a14:backgroundMark x1="45938" y1="45741" x2="45938" y2="45741"/>
                        <a14:backgroundMark x1="46094" y1="45556" x2="46198" y2="44815"/>
                        <a14:backgroundMark x1="45885" y1="65185" x2="45781" y2="63796"/>
                        <a14:backgroundMark x1="45885" y1="62222" x2="45625" y2="65926"/>
                        <a14:backgroundMark x1="46094" y1="62130" x2="45781" y2="58796"/>
                        <a14:backgroundMark x1="45885" y1="57685" x2="45885" y2="61389"/>
                        <a14:backgroundMark x1="45469" y1="59722" x2="46094" y2="62037"/>
                        <a14:backgroundMark x1="45938" y1="57778" x2="45469" y2="58889"/>
                        <a14:backgroundMark x1="66526" y1="42678" x2="66979" y2="46389"/>
                        <a14:backgroundMark x1="66719" y1="44259" x2="67292" y2="48950"/>
                        <a14:backgroundMark x1="66929" y1="46619" x2="66875" y2="46019"/>
                        <a14:backgroundMark x1="67396" y1="48981" x2="67448" y2="42963"/>
                        <a14:backgroundMark x1="67448" y1="42963" x2="67500" y2="42963"/>
                        <a14:backgroundMark x1="69635" y1="42222" x2="67813" y2="42222"/>
                        <a14:backgroundMark x1="68698" y1="41759" x2="68542" y2="42037"/>
                        <a14:backgroundMark x1="68385" y1="41852" x2="69219" y2="39537"/>
                        <a14:backgroundMark x1="67292" y1="43241" x2="67292" y2="48333"/>
                      </a14:backgroundRemoval>
                    </a14:imgEffect>
                  </a14:imgLayer>
                </a14:imgProps>
              </a:ext>
            </a:extLst>
          </a:blip>
          <a:srcRect l="64750" t="39205" r="18732" b="35806"/>
          <a:stretch/>
        </p:blipFill>
        <p:spPr>
          <a:xfrm>
            <a:off x="703391" y="4702479"/>
            <a:ext cx="1422390" cy="147554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9F9FE38-CC4F-4518-A3EB-E66A6BEC90A5}"/>
              </a:ext>
            </a:extLst>
          </p:cNvPr>
          <p:cNvSpPr txBox="1"/>
          <p:nvPr/>
        </p:nvSpPr>
        <p:spPr>
          <a:xfrm>
            <a:off x="2049860" y="1524578"/>
            <a:ext cx="524786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 rtl="0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s-MX" sz="2400" b="1" dirty="0"/>
              <a:t>AT: </a:t>
            </a:r>
            <a:r>
              <a:rPr lang="es-MX" sz="2400" dirty="0"/>
              <a:t>Años de vigencia </a:t>
            </a:r>
            <a:r>
              <a:rPr lang="es-MX" sz="2400" dirty="0" err="1"/>
              <a:t>ó</a:t>
            </a:r>
            <a:r>
              <a:rPr lang="es-MX" sz="2400" dirty="0"/>
              <a:t> </a:t>
            </a:r>
            <a:r>
              <a:rPr lang="es-MX" sz="2800" dirty="0"/>
              <a:t>actividad</a:t>
            </a:r>
            <a:r>
              <a:rPr lang="es-MX" sz="2400" dirty="0"/>
              <a:t> del documento </a:t>
            </a:r>
          </a:p>
          <a:p>
            <a:endParaRPr lang="es-MX" sz="2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727EE9D-C998-483A-B8C4-2E657EF6D6DA}"/>
              </a:ext>
            </a:extLst>
          </p:cNvPr>
          <p:cNvSpPr txBox="1"/>
          <p:nvPr/>
        </p:nvSpPr>
        <p:spPr>
          <a:xfrm>
            <a:off x="2049859" y="2975441"/>
            <a:ext cx="5247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 rtl="0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s-MX" sz="2800" b="1" dirty="0"/>
              <a:t>AC: </a:t>
            </a:r>
            <a:r>
              <a:rPr lang="es-MX" sz="2800" dirty="0"/>
              <a:t>Años de guarda por plazos precautorios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9E57500-83B4-4FBE-B216-6D33EA32520B}"/>
              </a:ext>
            </a:extLst>
          </p:cNvPr>
          <p:cNvSpPr txBox="1"/>
          <p:nvPr/>
        </p:nvSpPr>
        <p:spPr>
          <a:xfrm>
            <a:off x="1970348" y="4759239"/>
            <a:ext cx="52478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 rtl="0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s-MX" sz="2400" b="1" dirty="0"/>
              <a:t>Valor Histórico: </a:t>
            </a:r>
            <a:r>
              <a:rPr lang="es-MX" sz="2400" dirty="0"/>
              <a:t>Importancia del documento por contener información de relevancia social. Indica “SI” en caso de contener estos valores</a:t>
            </a:r>
          </a:p>
        </p:txBody>
      </p:sp>
      <p:sp>
        <p:nvSpPr>
          <p:cNvPr id="22" name="Marcador de texto 3">
            <a:extLst>
              <a:ext uri="{FF2B5EF4-FFF2-40B4-BE49-F238E27FC236}">
                <a16:creationId xmlns:a16="http://schemas.microsoft.com/office/drawing/2014/main" id="{26051A39-A085-4642-9C9F-8A9219E8E445}"/>
              </a:ext>
            </a:extLst>
          </p:cNvPr>
          <p:cNvSpPr txBox="1">
            <a:spLocks/>
          </p:cNvSpPr>
          <p:nvPr/>
        </p:nvSpPr>
        <p:spPr>
          <a:xfrm>
            <a:off x="8307109" y="3120341"/>
            <a:ext cx="3144774" cy="1406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900"/>
              </a:spcBef>
              <a:buClr>
                <a:schemeClr val="accent1"/>
              </a:buClr>
            </a:pPr>
            <a:r>
              <a:rPr lang="es-MX" sz="2400" b="1" dirty="0"/>
              <a:t>OBSERVACIONES</a:t>
            </a:r>
          </a:p>
          <a:p>
            <a:pPr marL="285750" indent="-285750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s-MX" sz="2400" dirty="0"/>
              <a:t>Notas sobre vigencias documentales</a:t>
            </a:r>
          </a:p>
        </p:txBody>
      </p:sp>
    </p:spTree>
    <p:extLst>
      <p:ext uri="{BB962C8B-B14F-4D97-AF65-F5344CB8AC3E}">
        <p14:creationId xmlns:p14="http://schemas.microsoft.com/office/powerpoint/2010/main" val="1456442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9C97B1-F677-4C82-9865-227A9B7D2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dirty="0"/>
              <a:t>Valor Documental</a:t>
            </a:r>
          </a:p>
        </p:txBody>
      </p:sp>
      <p:graphicFrame>
        <p:nvGraphicFramePr>
          <p:cNvPr id="5" name="Marcador de contenido 2" descr="Objeto SmartArt">
            <a:extLst>
              <a:ext uri="{FF2B5EF4-FFF2-40B4-BE49-F238E27FC236}">
                <a16:creationId xmlns:a16="http://schemas.microsoft.com/office/drawing/2014/main" id="{A1342CC9-B5BC-4EE6-A03F-6501ED7CC4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3496121"/>
              </p:ext>
            </p:extLst>
          </p:nvPr>
        </p:nvGraphicFramePr>
        <p:xfrm>
          <a:off x="685800" y="609600"/>
          <a:ext cx="6858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ráfico 3" descr="Búsqueda de carpetas">
            <a:extLst>
              <a:ext uri="{FF2B5EF4-FFF2-40B4-BE49-F238E27FC236}">
                <a16:creationId xmlns:a16="http://schemas.microsoft.com/office/drawing/2014/main" id="{858AAACD-1371-40EC-8728-90BAC90B01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86630" y="2401887"/>
            <a:ext cx="256222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339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Un hombre y una mujer discutiendo algunos documentos">
            <a:extLst>
              <a:ext uri="{FF2B5EF4-FFF2-40B4-BE49-F238E27FC236}">
                <a16:creationId xmlns:a16="http://schemas.microsoft.com/office/drawing/2014/main" id="{FDC0A5F4-FE96-4D3A-A9D6-A76F32BA642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3400" y="247670"/>
            <a:ext cx="11725200" cy="636265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49C97B1-F677-4C82-9865-227A9B7D2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19237"/>
            <a:ext cx="10058400" cy="11280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sz="6000" dirty="0">
                <a:solidFill>
                  <a:schemeClr val="tx1"/>
                </a:solidFill>
              </a:rPr>
              <a:t>Ficha de Valoración</a:t>
            </a: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5F4A1A0F-67DA-4048-9595-5D992D798F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317263"/>
              </p:ext>
            </p:extLst>
          </p:nvPr>
        </p:nvGraphicFramePr>
        <p:xfrm>
          <a:off x="2032000" y="2549737"/>
          <a:ext cx="8128000" cy="24688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60791783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194304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MX" dirty="0"/>
                        <a:t>Expediente Físicos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b="0" dirty="0"/>
                        <a:t>Domicilio de la Institución en donde se encuentra el conjunto documental (series)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81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/>
                        <a:t>Expedientes Electrónicos Locales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Domicilio de la Institución seguido del  número de inventario del equipo de cómputo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17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b="1" dirty="0"/>
                        <a:t>Expedientes Electrónicos en nube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Domicilio de la Institución seguido de la liga de la nube en donde se encuentra la serie o el conjunto de expedientes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059075"/>
                  </a:ext>
                </a:extLst>
              </a:tr>
            </a:tbl>
          </a:graphicData>
        </a:graphic>
      </p:graphicFrame>
      <p:sp>
        <p:nvSpPr>
          <p:cNvPr id="7" name="Marcador de texto 3">
            <a:extLst>
              <a:ext uri="{FF2B5EF4-FFF2-40B4-BE49-F238E27FC236}">
                <a16:creationId xmlns:a16="http://schemas.microsoft.com/office/drawing/2014/main" id="{6FA51944-73BC-41E3-9354-6FC45817D64A}"/>
              </a:ext>
            </a:extLst>
          </p:cNvPr>
          <p:cNvSpPr txBox="1">
            <a:spLocks/>
          </p:cNvSpPr>
          <p:nvPr/>
        </p:nvSpPr>
        <p:spPr>
          <a:xfrm>
            <a:off x="2387600" y="1547283"/>
            <a:ext cx="7207250" cy="987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1"/>
              </a:buClr>
              <a:buNone/>
            </a:pPr>
            <a:r>
              <a:rPr lang="es-MX" sz="3600" b="1" dirty="0"/>
              <a:t>Ubicación de la </a:t>
            </a:r>
            <a:r>
              <a:rPr lang="es-MX" sz="4400" b="1" dirty="0"/>
              <a:t>serie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1609387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ángulo 105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 useBgFill="1">
        <p:nvSpPr>
          <p:cNvPr id="108" name="Rectángulo 107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0" name="Rectángulo 109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12" name="Rectángulo 111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14" name="Grupo 113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15" name="Conector recto 114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ector recto 115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ector recto 116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Rectángulo 118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10" name="Marcador de posición de imagen 9" descr="Portátil y bloc de notas en la mesa">
            <a:extLst>
              <a:ext uri="{FF2B5EF4-FFF2-40B4-BE49-F238E27FC236}">
                <a16:creationId xmlns:a16="http://schemas.microsoft.com/office/drawing/2014/main" id="{201D9675-DFD6-4198-A186-4B82257CEE9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" y="10"/>
            <a:ext cx="12191982" cy="6857990"/>
          </a:xfrm>
          <a:prstGeom prst="rect">
            <a:avLst/>
          </a:prstGeom>
        </p:spPr>
      </p:pic>
      <p:sp>
        <p:nvSpPr>
          <p:cNvPr id="121" name="Rectángulo 120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23" name="Rectángulo 122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E5AD4937-CA34-4C89-9BAF-9E011BE57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472" y="2732940"/>
            <a:ext cx="4775075" cy="1630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83000"/>
              </a:lnSpc>
            </a:pPr>
            <a:r>
              <a:rPr lang="es-ES" sz="4400" cap="all" spc="-100" dirty="0"/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1103380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">
      <a:dk1>
        <a:srgbClr val="000000"/>
      </a:dk1>
      <a:lt1>
        <a:srgbClr val="FFFFFF"/>
      </a:lt1>
      <a:dk2>
        <a:srgbClr val="41242D"/>
      </a:dk2>
      <a:lt2>
        <a:srgbClr val="E2E2E8"/>
      </a:lt2>
      <a:accent1>
        <a:srgbClr val="A5A27D"/>
      </a:accent1>
      <a:accent2>
        <a:srgbClr val="B79A7A"/>
      </a:accent2>
      <a:accent3>
        <a:srgbClr val="C2948F"/>
      </a:accent3>
      <a:accent4>
        <a:srgbClr val="BA7F91"/>
      </a:accent4>
      <a:accent5>
        <a:srgbClr val="C390B5"/>
      </a:accent5>
      <a:accent6>
        <a:srgbClr val="B17FBA"/>
      </a:accent6>
      <a:hlink>
        <a:srgbClr val="6D71B0"/>
      </a:hlink>
      <a:folHlink>
        <a:srgbClr val="7F7F7F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637_TF89747358.potx" id="{3B43029A-A627-4EA5-B6BD-0DA81882FCA2}" vid="{AD5D6A85-DF03-4123-9197-A7F31C268824}"/>
    </a:ext>
  </a:extLst>
</a:theme>
</file>

<file path=ppt/theme/theme2.xml><?xml version="1.0" encoding="utf-8"?>
<a:theme xmlns:a="http://schemas.openxmlformats.org/drawingml/2006/main" name="Tema de la ofic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1243E30-12F4-4BE3-B27D-23AB115E9D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96A612-58F4-4E9A-9665-3987CC3AC4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5E4A76-0180-4CD0-B081-82F74A336136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16c05727-aa75-4e4a-9b5f-8a80a1165891"/>
    <ds:schemaRef ds:uri="71af3243-3dd4-4a8d-8c0d-dd76da1f02a5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755</Words>
  <Application>Microsoft Office PowerPoint</Application>
  <PresentationFormat>Panorámica</PresentationFormat>
  <Paragraphs>114</Paragraphs>
  <Slides>18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Calibri</vt:lpstr>
      <vt:lpstr>Garamond</vt:lpstr>
      <vt:lpstr>SavonVTI</vt:lpstr>
      <vt:lpstr>LEY DE ARCHIVOS </vt:lpstr>
      <vt:lpstr>Temas</vt:lpstr>
      <vt:lpstr>Obligaciones</vt:lpstr>
      <vt:lpstr>Obligaciones</vt:lpstr>
      <vt:lpstr>Cuadro General de Clasificación Archivística</vt:lpstr>
      <vt:lpstr>¿Qué es?</vt:lpstr>
      <vt:lpstr>Presentación de PowerPoint</vt:lpstr>
      <vt:lpstr>Catálogo de Disposición Documental</vt:lpstr>
      <vt:lpstr>Campos a llenar en Catálogo de Disposición Documental</vt:lpstr>
      <vt:lpstr>Ficha de Valoración Documental</vt:lpstr>
      <vt:lpstr>Unidades Responsables</vt:lpstr>
      <vt:lpstr>Documento que establece la función</vt:lpstr>
      <vt:lpstr>Área de relaciones</vt:lpstr>
      <vt:lpstr>Fechas Extremas</vt:lpstr>
      <vt:lpstr>VIGENCIA DOCUMENTAL</vt:lpstr>
      <vt:lpstr>Valor Documental</vt:lpstr>
      <vt:lpstr>Ficha de Valoración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LEY DE ARCHIVOS</dc:title>
  <dc:creator>ARCHIVISTICA CHIHUAHUA</dc:creator>
  <cp:keywords>2020 OFICIALIA MPIO CHIH;CAPACITACION CLIENTES</cp:keywords>
  <cp:lastModifiedBy>Archivistica Chihuahua</cp:lastModifiedBy>
  <cp:revision>11</cp:revision>
  <dcterms:created xsi:type="dcterms:W3CDTF">2020-08-06T22:16:03Z</dcterms:created>
  <dcterms:modified xsi:type="dcterms:W3CDTF">2020-11-27T22:28:47Z</dcterms:modified>
</cp:coreProperties>
</file>