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83" r:id="rId5"/>
    <p:sldId id="260" r:id="rId6"/>
    <p:sldId id="269" r:id="rId7"/>
    <p:sldId id="297" r:id="rId8"/>
    <p:sldId id="296" r:id="rId9"/>
    <p:sldId id="272" r:id="rId10"/>
    <p:sldId id="298" r:id="rId11"/>
    <p:sldId id="289" r:id="rId12"/>
    <p:sldId id="300" r:id="rId13"/>
    <p:sldId id="287" r:id="rId14"/>
    <p:sldId id="301" r:id="rId15"/>
    <p:sldId id="280" r:id="rId16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85794" autoAdjust="0"/>
  </p:normalViewPr>
  <p:slideViewPr>
    <p:cSldViewPr snapToGrid="0">
      <p:cViewPr>
        <p:scale>
          <a:sx n="52" d="100"/>
          <a:sy n="52" d="100"/>
        </p:scale>
        <p:origin x="-420" y="-2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00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10-20T05:24:34.419" idx="1">
    <p:pos x="10" y="10"/>
    <p:text/>
    <p:extLst>
      <p:ext uri="{C676402C-5697-4E1C-873F-D02D1690AC5C}">
        <p15:threadingInfo xmlns:p15="http://schemas.microsoft.com/office/powerpoint/2012/main" xmlns="" timeZoneBias="3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3B1D11-90E6-44A6-B6CB-69128AABFDE3}" type="doc">
      <dgm:prSet loTypeId="urn:microsoft.com/office/officeart/2005/8/layout/radial5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5F4D1745-BB31-47A4-9392-9AD0B71AF5E7}">
      <dgm:prSet phldrT="[Texto]" custT="1"/>
      <dgm:spPr/>
      <dgm:t>
        <a:bodyPr/>
        <a:lstStyle/>
        <a:p>
          <a:r>
            <a:rPr lang="es-MX" sz="2400" b="1" dirty="0"/>
            <a:t>Documento</a:t>
          </a:r>
          <a:endParaRPr lang="es-MX" sz="2800" b="1" dirty="0"/>
        </a:p>
      </dgm:t>
    </dgm:pt>
    <dgm:pt modelId="{6F9A54B7-AB8C-47B1-BB29-7BF740DB94EF}" type="parTrans" cxnId="{D8E6A517-E56A-4ECE-89FA-9101F8AED23F}">
      <dgm:prSet/>
      <dgm:spPr/>
      <dgm:t>
        <a:bodyPr/>
        <a:lstStyle/>
        <a:p>
          <a:endParaRPr lang="es-MX"/>
        </a:p>
      </dgm:t>
    </dgm:pt>
    <dgm:pt modelId="{2C878F99-D3F0-4D8F-AB67-3B99D410EDE9}" type="sibTrans" cxnId="{D8E6A517-E56A-4ECE-89FA-9101F8AED23F}">
      <dgm:prSet/>
      <dgm:spPr/>
      <dgm:t>
        <a:bodyPr/>
        <a:lstStyle/>
        <a:p>
          <a:endParaRPr lang="es-MX"/>
        </a:p>
      </dgm:t>
    </dgm:pt>
    <dgm:pt modelId="{9DEEB0BC-18D1-4F24-9B78-67E106796D67}">
      <dgm:prSet phldrT="[Texto]" custT="1"/>
      <dgm:spPr/>
      <dgm:t>
        <a:bodyPr/>
        <a:lstStyle/>
        <a:p>
          <a:r>
            <a:rPr lang="es-MX" sz="3600" dirty="0"/>
            <a:t>Soporte</a:t>
          </a:r>
        </a:p>
      </dgm:t>
    </dgm:pt>
    <dgm:pt modelId="{C00C0176-ECB2-4E6A-AD09-96D4C5351356}" type="parTrans" cxnId="{94CC704C-D1F0-4235-9391-525968806788}">
      <dgm:prSet/>
      <dgm:spPr/>
      <dgm:t>
        <a:bodyPr/>
        <a:lstStyle/>
        <a:p>
          <a:endParaRPr lang="es-MX"/>
        </a:p>
      </dgm:t>
    </dgm:pt>
    <dgm:pt modelId="{8D72D0C6-1382-42D6-A12A-7691B617437A}" type="sibTrans" cxnId="{94CC704C-D1F0-4235-9391-525968806788}">
      <dgm:prSet/>
      <dgm:spPr/>
      <dgm:t>
        <a:bodyPr/>
        <a:lstStyle/>
        <a:p>
          <a:endParaRPr lang="es-MX"/>
        </a:p>
      </dgm:t>
    </dgm:pt>
    <dgm:pt modelId="{B23C630C-6F64-4F0D-B82B-8F5B195DF2FC}">
      <dgm:prSet phldrT="[Texto]"/>
      <dgm:spPr/>
      <dgm:t>
        <a:bodyPr/>
        <a:lstStyle/>
        <a:p>
          <a:r>
            <a:rPr lang="es-MX" dirty="0"/>
            <a:t>Sujeto Obligado</a:t>
          </a:r>
        </a:p>
      </dgm:t>
    </dgm:pt>
    <dgm:pt modelId="{2062E62B-3F82-4EB5-8F77-0B26EA13D206}" type="parTrans" cxnId="{CA669D3C-8C2F-4933-B29C-52056AF3856D}">
      <dgm:prSet/>
      <dgm:spPr/>
      <dgm:t>
        <a:bodyPr/>
        <a:lstStyle/>
        <a:p>
          <a:endParaRPr lang="es-MX"/>
        </a:p>
      </dgm:t>
    </dgm:pt>
    <dgm:pt modelId="{C2C68573-3DDA-4B0F-BF3B-5B3DE3A20F1F}" type="sibTrans" cxnId="{CA669D3C-8C2F-4933-B29C-52056AF3856D}">
      <dgm:prSet/>
      <dgm:spPr/>
      <dgm:t>
        <a:bodyPr/>
        <a:lstStyle/>
        <a:p>
          <a:endParaRPr lang="es-MX"/>
        </a:p>
      </dgm:t>
    </dgm:pt>
    <dgm:pt modelId="{F6A6B2A3-FE0B-4B83-8195-0D126E87EFEF}" type="pres">
      <dgm:prSet presAssocID="{753B1D11-90E6-44A6-B6CB-69128AABFDE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96415284-F9BC-431D-830D-1589AA7AD5CE}" type="pres">
      <dgm:prSet presAssocID="{5F4D1745-BB31-47A4-9392-9AD0B71AF5E7}" presName="centerShape" presStyleLbl="node0" presStyleIdx="0" presStyleCnt="1" custScaleX="127241" custScaleY="134010" custLinFactNeighborX="12186" custLinFactNeighborY="-10155"/>
      <dgm:spPr/>
      <dgm:t>
        <a:bodyPr/>
        <a:lstStyle/>
        <a:p>
          <a:endParaRPr lang="es-MX"/>
        </a:p>
      </dgm:t>
    </dgm:pt>
    <dgm:pt modelId="{B2CD3983-76F3-463A-9C4A-BE244BC885C1}" type="pres">
      <dgm:prSet presAssocID="{C00C0176-ECB2-4E6A-AD09-96D4C5351356}" presName="parTrans" presStyleLbl="sibTrans2D1" presStyleIdx="0" presStyleCnt="2"/>
      <dgm:spPr/>
      <dgm:t>
        <a:bodyPr/>
        <a:lstStyle/>
        <a:p>
          <a:endParaRPr lang="es-MX"/>
        </a:p>
      </dgm:t>
    </dgm:pt>
    <dgm:pt modelId="{73512B3D-3AB5-4414-8D90-BEC1B095167F}" type="pres">
      <dgm:prSet presAssocID="{C00C0176-ECB2-4E6A-AD09-96D4C5351356}" presName="connectorText" presStyleLbl="sibTrans2D1" presStyleIdx="0" presStyleCnt="2"/>
      <dgm:spPr/>
      <dgm:t>
        <a:bodyPr/>
        <a:lstStyle/>
        <a:p>
          <a:endParaRPr lang="es-MX"/>
        </a:p>
      </dgm:t>
    </dgm:pt>
    <dgm:pt modelId="{6C715D41-6640-40D5-9F67-8ED210D1722B}" type="pres">
      <dgm:prSet presAssocID="{9DEEB0BC-18D1-4F24-9B78-67E106796D67}" presName="node" presStyleLbl="node1" presStyleIdx="0" presStyleCnt="2" custScaleX="169136" custScaleY="148000" custRadScaleRad="107535" custRadScaleInc="-8837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CDC17C7-A650-4401-A818-BF900AFED02E}" type="pres">
      <dgm:prSet presAssocID="{2062E62B-3F82-4EB5-8F77-0B26EA13D206}" presName="parTrans" presStyleLbl="sibTrans2D1" presStyleIdx="1" presStyleCnt="2"/>
      <dgm:spPr/>
      <dgm:t>
        <a:bodyPr/>
        <a:lstStyle/>
        <a:p>
          <a:endParaRPr lang="es-MX"/>
        </a:p>
      </dgm:t>
    </dgm:pt>
    <dgm:pt modelId="{8CB30A9A-4929-4352-B9F4-23309B376221}" type="pres">
      <dgm:prSet presAssocID="{2062E62B-3F82-4EB5-8F77-0B26EA13D206}" presName="connectorText" presStyleLbl="sibTrans2D1" presStyleIdx="1" presStyleCnt="2"/>
      <dgm:spPr/>
      <dgm:t>
        <a:bodyPr/>
        <a:lstStyle/>
        <a:p>
          <a:endParaRPr lang="es-MX"/>
        </a:p>
      </dgm:t>
    </dgm:pt>
    <dgm:pt modelId="{D8B6CDCF-A777-48E3-AB98-E69691648849}" type="pres">
      <dgm:prSet presAssocID="{B23C630C-6F64-4F0D-B82B-8F5B195DF2FC}" presName="node" presStyleLbl="node1" presStyleIdx="1" presStyleCnt="2" custScaleX="140108" custScaleY="114832" custRadScaleRad="174407" custRadScaleInc="2927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45EDCEE-2957-4C0C-A15C-2C6C32C401CF}" type="presOf" srcId="{2062E62B-3F82-4EB5-8F77-0B26EA13D206}" destId="{8CDC17C7-A650-4401-A818-BF900AFED02E}" srcOrd="0" destOrd="0" presId="urn:microsoft.com/office/officeart/2005/8/layout/radial5"/>
    <dgm:cxn modelId="{1E5DA860-BC0F-4E0B-8C41-67C3E40CB41B}" type="presOf" srcId="{C00C0176-ECB2-4E6A-AD09-96D4C5351356}" destId="{B2CD3983-76F3-463A-9C4A-BE244BC885C1}" srcOrd="0" destOrd="0" presId="urn:microsoft.com/office/officeart/2005/8/layout/radial5"/>
    <dgm:cxn modelId="{94CC704C-D1F0-4235-9391-525968806788}" srcId="{5F4D1745-BB31-47A4-9392-9AD0B71AF5E7}" destId="{9DEEB0BC-18D1-4F24-9B78-67E106796D67}" srcOrd="0" destOrd="0" parTransId="{C00C0176-ECB2-4E6A-AD09-96D4C5351356}" sibTransId="{8D72D0C6-1382-42D6-A12A-7691B617437A}"/>
    <dgm:cxn modelId="{B2B56B8E-1DAF-42BD-8A94-995067BBEB78}" type="presOf" srcId="{C00C0176-ECB2-4E6A-AD09-96D4C5351356}" destId="{73512B3D-3AB5-4414-8D90-BEC1B095167F}" srcOrd="1" destOrd="0" presId="urn:microsoft.com/office/officeart/2005/8/layout/radial5"/>
    <dgm:cxn modelId="{CA669D3C-8C2F-4933-B29C-52056AF3856D}" srcId="{5F4D1745-BB31-47A4-9392-9AD0B71AF5E7}" destId="{B23C630C-6F64-4F0D-B82B-8F5B195DF2FC}" srcOrd="1" destOrd="0" parTransId="{2062E62B-3F82-4EB5-8F77-0B26EA13D206}" sibTransId="{C2C68573-3DDA-4B0F-BF3B-5B3DE3A20F1F}"/>
    <dgm:cxn modelId="{FF094806-4279-47DE-8DEF-A11A44262241}" type="presOf" srcId="{5F4D1745-BB31-47A4-9392-9AD0B71AF5E7}" destId="{96415284-F9BC-431D-830D-1589AA7AD5CE}" srcOrd="0" destOrd="0" presId="urn:microsoft.com/office/officeart/2005/8/layout/radial5"/>
    <dgm:cxn modelId="{3C4234EF-8A06-4A0F-B7B9-BBA488A0A2AB}" type="presOf" srcId="{753B1D11-90E6-44A6-B6CB-69128AABFDE3}" destId="{F6A6B2A3-FE0B-4B83-8195-0D126E87EFEF}" srcOrd="0" destOrd="0" presId="urn:microsoft.com/office/officeart/2005/8/layout/radial5"/>
    <dgm:cxn modelId="{D8E6A517-E56A-4ECE-89FA-9101F8AED23F}" srcId="{753B1D11-90E6-44A6-B6CB-69128AABFDE3}" destId="{5F4D1745-BB31-47A4-9392-9AD0B71AF5E7}" srcOrd="0" destOrd="0" parTransId="{6F9A54B7-AB8C-47B1-BB29-7BF740DB94EF}" sibTransId="{2C878F99-D3F0-4D8F-AB67-3B99D410EDE9}"/>
    <dgm:cxn modelId="{EB10722A-6960-4300-B3ED-60A3B8E1A622}" type="presOf" srcId="{B23C630C-6F64-4F0D-B82B-8F5B195DF2FC}" destId="{D8B6CDCF-A777-48E3-AB98-E69691648849}" srcOrd="0" destOrd="0" presId="urn:microsoft.com/office/officeart/2005/8/layout/radial5"/>
    <dgm:cxn modelId="{61D05DA3-E760-4471-A9DE-93AA62D926AF}" type="presOf" srcId="{2062E62B-3F82-4EB5-8F77-0B26EA13D206}" destId="{8CB30A9A-4929-4352-B9F4-23309B376221}" srcOrd="1" destOrd="0" presId="urn:microsoft.com/office/officeart/2005/8/layout/radial5"/>
    <dgm:cxn modelId="{659F7359-9A9C-4166-BDB4-D643FC009BF9}" type="presOf" srcId="{9DEEB0BC-18D1-4F24-9B78-67E106796D67}" destId="{6C715D41-6640-40D5-9F67-8ED210D1722B}" srcOrd="0" destOrd="0" presId="urn:microsoft.com/office/officeart/2005/8/layout/radial5"/>
    <dgm:cxn modelId="{66C900BC-6211-4F5E-B1BE-A0D73291DCAA}" type="presParOf" srcId="{F6A6B2A3-FE0B-4B83-8195-0D126E87EFEF}" destId="{96415284-F9BC-431D-830D-1589AA7AD5CE}" srcOrd="0" destOrd="0" presId="urn:microsoft.com/office/officeart/2005/8/layout/radial5"/>
    <dgm:cxn modelId="{8C909946-9D47-40AE-87FA-125775201921}" type="presParOf" srcId="{F6A6B2A3-FE0B-4B83-8195-0D126E87EFEF}" destId="{B2CD3983-76F3-463A-9C4A-BE244BC885C1}" srcOrd="1" destOrd="0" presId="urn:microsoft.com/office/officeart/2005/8/layout/radial5"/>
    <dgm:cxn modelId="{3E033D56-0612-4D41-B0DC-E6A50D9AA44C}" type="presParOf" srcId="{B2CD3983-76F3-463A-9C4A-BE244BC885C1}" destId="{73512B3D-3AB5-4414-8D90-BEC1B095167F}" srcOrd="0" destOrd="0" presId="urn:microsoft.com/office/officeart/2005/8/layout/radial5"/>
    <dgm:cxn modelId="{4B2574F1-7288-48B2-87CF-51444EDEDB53}" type="presParOf" srcId="{F6A6B2A3-FE0B-4B83-8195-0D126E87EFEF}" destId="{6C715D41-6640-40D5-9F67-8ED210D1722B}" srcOrd="2" destOrd="0" presId="urn:microsoft.com/office/officeart/2005/8/layout/radial5"/>
    <dgm:cxn modelId="{B9CE6B97-805D-4615-B8D4-0B9965B918F7}" type="presParOf" srcId="{F6A6B2A3-FE0B-4B83-8195-0D126E87EFEF}" destId="{8CDC17C7-A650-4401-A818-BF900AFED02E}" srcOrd="3" destOrd="0" presId="urn:microsoft.com/office/officeart/2005/8/layout/radial5"/>
    <dgm:cxn modelId="{2E608462-2AB9-4CEC-BDD9-55B81B6E9FEE}" type="presParOf" srcId="{8CDC17C7-A650-4401-A818-BF900AFED02E}" destId="{8CB30A9A-4929-4352-B9F4-23309B376221}" srcOrd="0" destOrd="0" presId="urn:microsoft.com/office/officeart/2005/8/layout/radial5"/>
    <dgm:cxn modelId="{5457F842-F44C-4460-BA02-3601FBA62827}" type="presParOf" srcId="{F6A6B2A3-FE0B-4B83-8195-0D126E87EFEF}" destId="{D8B6CDCF-A777-48E3-AB98-E69691648849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415284-F9BC-431D-830D-1589AA7AD5CE}">
      <dsp:nvSpPr>
        <dsp:cNvPr id="0" name=""/>
        <dsp:cNvSpPr/>
      </dsp:nvSpPr>
      <dsp:spPr>
        <a:xfrm>
          <a:off x="3550995" y="1867803"/>
          <a:ext cx="2304544" cy="24271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/>
            <a:t>Documento</a:t>
          </a:r>
          <a:endParaRPr lang="es-MX" sz="2800" b="1" kern="1200" dirty="0"/>
        </a:p>
      </dsp:txBody>
      <dsp:txXfrm>
        <a:off x="3888488" y="2223250"/>
        <a:ext cx="1629558" cy="1716247"/>
      </dsp:txXfrm>
    </dsp:sp>
    <dsp:sp modelId="{B2CD3983-76F3-463A-9C4A-BE244BC885C1}">
      <dsp:nvSpPr>
        <dsp:cNvPr id="0" name=""/>
        <dsp:cNvSpPr/>
      </dsp:nvSpPr>
      <dsp:spPr>
        <a:xfrm rot="10778350">
          <a:off x="3185220" y="2782222"/>
          <a:ext cx="258498" cy="6157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600" kern="1200"/>
        </a:p>
      </dsp:txBody>
      <dsp:txXfrm rot="10800000">
        <a:off x="3262768" y="2905137"/>
        <a:ext cx="180949" cy="369478"/>
      </dsp:txXfrm>
    </dsp:sp>
    <dsp:sp modelId="{6C715D41-6640-40D5-9F67-8ED210D1722B}">
      <dsp:nvSpPr>
        <dsp:cNvPr id="0" name=""/>
        <dsp:cNvSpPr/>
      </dsp:nvSpPr>
      <dsp:spPr>
        <a:xfrm>
          <a:off x="0" y="1761086"/>
          <a:ext cx="3063331" cy="268052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/>
            <a:t>Soporte</a:t>
          </a:r>
        </a:p>
      </dsp:txBody>
      <dsp:txXfrm>
        <a:off x="448614" y="2153640"/>
        <a:ext cx="2166103" cy="1895415"/>
      </dsp:txXfrm>
    </dsp:sp>
    <dsp:sp modelId="{8CDC17C7-A650-4401-A818-BF900AFED02E}">
      <dsp:nvSpPr>
        <dsp:cNvPr id="0" name=""/>
        <dsp:cNvSpPr/>
      </dsp:nvSpPr>
      <dsp:spPr>
        <a:xfrm rot="7813774">
          <a:off x="2959061" y="4305649"/>
          <a:ext cx="896124" cy="6157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2430287"/>
            <a:satOff val="46901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600" kern="1200"/>
        </a:p>
      </dsp:txBody>
      <dsp:txXfrm rot="10800000">
        <a:off x="3111088" y="4358287"/>
        <a:ext cx="711385" cy="369478"/>
      </dsp:txXfrm>
    </dsp:sp>
    <dsp:sp modelId="{D8B6CDCF-A777-48E3-AB98-E69691648849}">
      <dsp:nvSpPr>
        <dsp:cNvPr id="0" name=""/>
        <dsp:cNvSpPr/>
      </dsp:nvSpPr>
      <dsp:spPr>
        <a:xfrm>
          <a:off x="853011" y="5093028"/>
          <a:ext cx="2537586" cy="2079796"/>
        </a:xfrm>
        <a:prstGeom prst="ellipse">
          <a:avLst/>
        </a:prstGeom>
        <a:solidFill>
          <a:schemeClr val="accent4">
            <a:hueOff val="12430287"/>
            <a:satOff val="46901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600" kern="1200" dirty="0"/>
            <a:t>Sujeto Obligado</a:t>
          </a:r>
        </a:p>
      </dsp:txBody>
      <dsp:txXfrm>
        <a:off x="1224632" y="5397607"/>
        <a:ext cx="1794344" cy="1470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xmlns="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B41B65-3F75-4276-9707-4AFA855CCDFD}" type="datetime1">
              <a:rPr lang="es-ES" smtClean="0"/>
              <a:t>18/02/2021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F816868-EF27-4F29-9C61-917DA3548B9D}" type="datetime1">
              <a:rPr lang="es-ES" noProof="0" smtClean="0"/>
              <a:t>18/02/2021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462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674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0082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5118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649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4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4708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FDDBACE-0F8F-43FD-98F0-DEE13552DADA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189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larg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a libre: Forma 17">
            <a:extLst>
              <a:ext uri="{FF2B5EF4-FFF2-40B4-BE49-F238E27FC236}">
                <a16:creationId xmlns:a16="http://schemas.microsoft.com/office/drawing/2014/main" xmlns="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xmlns="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xmlns="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</a:t>
            </a:r>
            <a:br>
              <a:rPr lang="es-ES" noProof="0"/>
            </a:br>
            <a:r>
              <a:rPr lang="es-ES" noProof="0"/>
              <a:t>Su foto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xmlns="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Título de diapositiva</a:t>
            </a: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56B1235F-7F39-4A5B-9E30-7105E197D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orma libre: Forma 274">
            <a:extLst>
              <a:ext uri="{FF2B5EF4-FFF2-40B4-BE49-F238E27FC236}">
                <a16:creationId xmlns:a16="http://schemas.microsoft.com/office/drawing/2014/main" xmlns="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76" name="Forma libre: Forma 275">
            <a:extLst>
              <a:ext uri="{FF2B5EF4-FFF2-40B4-BE49-F238E27FC236}">
                <a16:creationId xmlns:a16="http://schemas.microsoft.com/office/drawing/2014/main" xmlns="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143" name="Forma libre: Forma 142">
            <a:extLst>
              <a:ext uri="{FF2B5EF4-FFF2-40B4-BE49-F238E27FC236}">
                <a16:creationId xmlns:a16="http://schemas.microsoft.com/office/drawing/2014/main" xmlns="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163" name="Forma libre: Forma 162">
            <a:extLst>
              <a:ext uri="{FF2B5EF4-FFF2-40B4-BE49-F238E27FC236}">
                <a16:creationId xmlns:a16="http://schemas.microsoft.com/office/drawing/2014/main" xmlns="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187" name="Forma libre: Forma 186">
            <a:extLst>
              <a:ext uri="{FF2B5EF4-FFF2-40B4-BE49-F238E27FC236}">
                <a16:creationId xmlns:a16="http://schemas.microsoft.com/office/drawing/2014/main" xmlns="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42" name="Forma libre: Forma 241">
            <a:extLst>
              <a:ext uri="{FF2B5EF4-FFF2-40B4-BE49-F238E27FC236}">
                <a16:creationId xmlns:a16="http://schemas.microsoft.com/office/drawing/2014/main" xmlns="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74" name="Forma libre: Forma 273">
            <a:extLst>
              <a:ext uri="{FF2B5EF4-FFF2-40B4-BE49-F238E27FC236}">
                <a16:creationId xmlns:a16="http://schemas.microsoft.com/office/drawing/2014/main" xmlns="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7" name="Marcador de posición de imagen 15">
            <a:extLst>
              <a:ext uri="{FF2B5EF4-FFF2-40B4-BE49-F238E27FC236}">
                <a16:creationId xmlns:a16="http://schemas.microsoft.com/office/drawing/2014/main" xmlns="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xmlns="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xmlns="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28" name="Marcador de posición de imagen 15">
            <a:extLst>
              <a:ext uri="{FF2B5EF4-FFF2-40B4-BE49-F238E27FC236}">
                <a16:creationId xmlns:a16="http://schemas.microsoft.com/office/drawing/2014/main" xmlns="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xmlns="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29" name="Marcador de posición de imagen 15">
            <a:extLst>
              <a:ext uri="{FF2B5EF4-FFF2-40B4-BE49-F238E27FC236}">
                <a16:creationId xmlns:a16="http://schemas.microsoft.com/office/drawing/2014/main" xmlns="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xmlns="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xmlns="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30" name="Marcador de posición de imagen 15">
            <a:extLst>
              <a:ext uri="{FF2B5EF4-FFF2-40B4-BE49-F238E27FC236}">
                <a16:creationId xmlns:a16="http://schemas.microsoft.com/office/drawing/2014/main" xmlns="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xmlns="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xmlns="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31" name="Marcador de posición de imagen 15">
            <a:extLst>
              <a:ext uri="{FF2B5EF4-FFF2-40B4-BE49-F238E27FC236}">
                <a16:creationId xmlns:a16="http://schemas.microsoft.com/office/drawing/2014/main" xmlns="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xmlns="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xmlns="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xmlns="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xmlns="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orma libre: Forma 22">
            <a:extLst>
              <a:ext uri="{FF2B5EF4-FFF2-40B4-BE49-F238E27FC236}">
                <a16:creationId xmlns:a16="http://schemas.microsoft.com/office/drawing/2014/main" xmlns="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xmlns="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xmlns="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0" name="Marcador de posición de imagen 15">
            <a:extLst>
              <a:ext uri="{FF2B5EF4-FFF2-40B4-BE49-F238E27FC236}">
                <a16:creationId xmlns:a16="http://schemas.microsoft.com/office/drawing/2014/main" xmlns="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6" name="Marcador de texto 8">
            <a:extLst>
              <a:ext uri="{FF2B5EF4-FFF2-40B4-BE49-F238E27FC236}">
                <a16:creationId xmlns:a16="http://schemas.microsoft.com/office/drawing/2014/main" xmlns="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8" name="Marcador de texto 10">
            <a:extLst>
              <a:ext uri="{FF2B5EF4-FFF2-40B4-BE49-F238E27FC236}">
                <a16:creationId xmlns:a16="http://schemas.microsoft.com/office/drawing/2014/main" xmlns="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21" name="Marcador de posición de imagen 15">
            <a:extLst>
              <a:ext uri="{FF2B5EF4-FFF2-40B4-BE49-F238E27FC236}">
                <a16:creationId xmlns:a16="http://schemas.microsoft.com/office/drawing/2014/main" xmlns="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0" name="Marcador de texto 10">
            <a:extLst>
              <a:ext uri="{FF2B5EF4-FFF2-40B4-BE49-F238E27FC236}">
                <a16:creationId xmlns:a16="http://schemas.microsoft.com/office/drawing/2014/main" xmlns="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22" name="Marcador de posición de imagen 15">
            <a:extLst>
              <a:ext uri="{FF2B5EF4-FFF2-40B4-BE49-F238E27FC236}">
                <a16:creationId xmlns:a16="http://schemas.microsoft.com/office/drawing/2014/main" xmlns="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xmlns="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2" name="Marcador de texto 10">
            <a:extLst>
              <a:ext uri="{FF2B5EF4-FFF2-40B4-BE49-F238E27FC236}">
                <a16:creationId xmlns:a16="http://schemas.microsoft.com/office/drawing/2014/main" xmlns="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xmlns="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6" name="Marcador de texto 4">
            <a:extLst>
              <a:ext uri="{FF2B5EF4-FFF2-40B4-BE49-F238E27FC236}">
                <a16:creationId xmlns:a16="http://schemas.microsoft.com/office/drawing/2014/main" xmlns="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3X Opció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orma libre: Forma 42">
            <a:extLst>
              <a:ext uri="{FF2B5EF4-FFF2-40B4-BE49-F238E27FC236}">
                <a16:creationId xmlns:a16="http://schemas.microsoft.com/office/drawing/2014/main" xmlns="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xmlns="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xmlns="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xmlns="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37" name="Forma libre: Forma 36">
            <a:extLst>
              <a:ext uri="{FF2B5EF4-FFF2-40B4-BE49-F238E27FC236}">
                <a16:creationId xmlns:a16="http://schemas.microsoft.com/office/drawing/2014/main" xmlns="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xmlns="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xmlns="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xmlns="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35" name="Marcador de posición de imagen 15">
            <a:extLst>
              <a:ext uri="{FF2B5EF4-FFF2-40B4-BE49-F238E27FC236}">
                <a16:creationId xmlns:a16="http://schemas.microsoft.com/office/drawing/2014/main" xmlns="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xmlns="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xmlns="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36" name="Marcador de posición de imagen 15">
            <a:extLst>
              <a:ext uri="{FF2B5EF4-FFF2-40B4-BE49-F238E27FC236}">
                <a16:creationId xmlns:a16="http://schemas.microsoft.com/office/drawing/2014/main" xmlns="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xmlns="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Título de diapositiva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xmlns="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ñetas como iconos de 4X Opció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rma libre: Forma 49">
            <a:extLst>
              <a:ext uri="{FF2B5EF4-FFF2-40B4-BE49-F238E27FC236}">
                <a16:creationId xmlns:a16="http://schemas.microsoft.com/office/drawing/2014/main" xmlns="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xmlns="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39" name="Forma libre: Forma 38">
            <a:extLst>
              <a:ext uri="{FF2B5EF4-FFF2-40B4-BE49-F238E27FC236}">
                <a16:creationId xmlns:a16="http://schemas.microsoft.com/office/drawing/2014/main" xmlns="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40" name="Forma libre: Forma 39">
            <a:extLst>
              <a:ext uri="{FF2B5EF4-FFF2-40B4-BE49-F238E27FC236}">
                <a16:creationId xmlns:a16="http://schemas.microsoft.com/office/drawing/2014/main" xmlns="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41" name="Forma libre: Forma 40">
            <a:extLst>
              <a:ext uri="{FF2B5EF4-FFF2-40B4-BE49-F238E27FC236}">
                <a16:creationId xmlns:a16="http://schemas.microsoft.com/office/drawing/2014/main" xmlns="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33" name="Marcador de posición de imagen 15">
            <a:extLst>
              <a:ext uri="{FF2B5EF4-FFF2-40B4-BE49-F238E27FC236}">
                <a16:creationId xmlns:a16="http://schemas.microsoft.com/office/drawing/2014/main" xmlns="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xmlns="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xmlns="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34" name="Marcador de posición de imagen 15">
            <a:extLst>
              <a:ext uri="{FF2B5EF4-FFF2-40B4-BE49-F238E27FC236}">
                <a16:creationId xmlns:a16="http://schemas.microsoft.com/office/drawing/2014/main" xmlns="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xmlns="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2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xmlns="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37" name="Marcador de posición de imagen 15">
            <a:extLst>
              <a:ext uri="{FF2B5EF4-FFF2-40B4-BE49-F238E27FC236}">
                <a16:creationId xmlns:a16="http://schemas.microsoft.com/office/drawing/2014/main" xmlns="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xmlns="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3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xmlns="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38" name="Marcador de posición de imagen 15">
            <a:extLst>
              <a:ext uri="{FF2B5EF4-FFF2-40B4-BE49-F238E27FC236}">
                <a16:creationId xmlns:a16="http://schemas.microsoft.com/office/drawing/2014/main" xmlns="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Icono</a:t>
            </a:r>
          </a:p>
        </p:txBody>
      </p:sp>
      <p:sp>
        <p:nvSpPr>
          <p:cNvPr id="27" name="Marcador de texto 8">
            <a:extLst>
              <a:ext uri="{FF2B5EF4-FFF2-40B4-BE49-F238E27FC236}">
                <a16:creationId xmlns:a16="http://schemas.microsoft.com/office/drawing/2014/main" xmlns="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Viñeta 4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xmlns="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xmlns="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Título de diapositiva</a:t>
            </a:r>
          </a:p>
        </p:txBody>
      </p:sp>
      <p:sp>
        <p:nvSpPr>
          <p:cNvPr id="52" name="Subtítulo 2">
            <a:extLst>
              <a:ext uri="{FF2B5EF4-FFF2-40B4-BE49-F238E27FC236}">
                <a16:creationId xmlns:a16="http://schemas.microsoft.com/office/drawing/2014/main" xmlns="" id="{3F5D994D-B125-4628-9E39-49308819F2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xmlns="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o digital">
    <p:bg>
      <p:bgPr>
        <a:gradFill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bre: Forma 19">
            <a:extLst>
              <a:ext uri="{FF2B5EF4-FFF2-40B4-BE49-F238E27FC236}">
                <a16:creationId xmlns:a16="http://schemas.microsoft.com/office/drawing/2014/main" xmlns="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xmlns="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Título de diapositiva</a:t>
            </a: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xmlns="" id="{0345838A-C221-4A96-A471-11032B0E2D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D98D57CD-4838-4ABE-97CB-358D8A393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xmlns="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Marcador de posición de imagen 10">
            <a:extLst>
              <a:ext uri="{FF2B5EF4-FFF2-40B4-BE49-F238E27FC236}">
                <a16:creationId xmlns:a16="http://schemas.microsoft.com/office/drawing/2014/main" xmlns="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Inserte o arrastre y coloque su diseño de la pantalla aquí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de números grand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1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2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511B9E7-33BC-464B-B75C-73154C197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3" name="Marcador de texto 4">
            <a:extLst>
              <a:ext uri="{FF2B5EF4-FFF2-40B4-BE49-F238E27FC236}">
                <a16:creationId xmlns:a16="http://schemas.microsoft.com/office/drawing/2014/main" xmlns="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xmlns="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ción de números grand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a libre: Forma 20">
            <a:extLst>
              <a:ext uri="{FF2B5EF4-FFF2-40B4-BE49-F238E27FC236}">
                <a16:creationId xmlns:a16="http://schemas.microsoft.com/office/drawing/2014/main" xmlns="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xmlns="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8" name="Marcador de texto 9">
            <a:extLst>
              <a:ext uri="{FF2B5EF4-FFF2-40B4-BE49-F238E27FC236}">
                <a16:creationId xmlns:a16="http://schemas.microsoft.com/office/drawing/2014/main" xmlns="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ES" noProof="0"/>
              <a:t>Encabezado de la sección</a:t>
            </a:r>
          </a:p>
        </p:txBody>
      </p:sp>
      <p:sp>
        <p:nvSpPr>
          <p:cNvPr id="9" name="Marcador de texto 9">
            <a:extLst>
              <a:ext uri="{FF2B5EF4-FFF2-40B4-BE49-F238E27FC236}">
                <a16:creationId xmlns:a16="http://schemas.microsoft.com/office/drawing/2014/main" xmlns="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es-ES" noProof="0"/>
              <a:t>Encabezado de sección</a:t>
            </a: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xmlns="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alpha val="8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xmlns="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Encabezado de sección</a:t>
            </a:r>
          </a:p>
        </p:txBody>
      </p:sp>
      <p:sp>
        <p:nvSpPr>
          <p:cNvPr id="10" name="Marcador de texto 3">
            <a:extLst>
              <a:ext uri="{FF2B5EF4-FFF2-40B4-BE49-F238E27FC236}">
                <a16:creationId xmlns:a16="http://schemas.microsoft.com/office/drawing/2014/main" xmlns="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8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1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xmlns="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Descripción de la sección</a:t>
            </a:r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xmlns="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5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ES" noProof="0"/>
              <a:t>2</a:t>
            </a:r>
          </a:p>
        </p:txBody>
      </p:sp>
      <p:sp>
        <p:nvSpPr>
          <p:cNvPr id="14" name="Marcador de texto 5">
            <a:extLst>
              <a:ext uri="{FF2B5EF4-FFF2-40B4-BE49-F238E27FC236}">
                <a16:creationId xmlns:a16="http://schemas.microsoft.com/office/drawing/2014/main" xmlns="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Descripción de la sección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xmlns="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5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es-ES" noProof="0"/>
              <a:t>3</a:t>
            </a:r>
          </a:p>
        </p:txBody>
      </p:sp>
      <p:sp>
        <p:nvSpPr>
          <p:cNvPr id="15" name="Marcador de texto 9">
            <a:extLst>
              <a:ext uri="{FF2B5EF4-FFF2-40B4-BE49-F238E27FC236}">
                <a16:creationId xmlns:a16="http://schemas.microsoft.com/office/drawing/2014/main" xmlns="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Descripción de la sección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7" name="Marcador de número de diapositiva 16">
            <a:extLst>
              <a:ext uri="{FF2B5EF4-FFF2-40B4-BE49-F238E27FC236}">
                <a16:creationId xmlns:a16="http://schemas.microsoft.com/office/drawing/2014/main" xmlns="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xmlns="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grpSp>
        <p:nvGrpSpPr>
          <p:cNvPr id="192" name="Grupo 191">
            <a:extLst>
              <a:ext uri="{FF2B5EF4-FFF2-40B4-BE49-F238E27FC236}">
                <a16:creationId xmlns:a16="http://schemas.microsoft.com/office/drawing/2014/main" xmlns="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orma libre: Forma 178">
              <a:extLst>
                <a:ext uri="{FF2B5EF4-FFF2-40B4-BE49-F238E27FC236}">
                  <a16:creationId xmlns:a16="http://schemas.microsoft.com/office/drawing/2014/main" xmlns="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grpSp>
          <p:nvGrpSpPr>
            <p:cNvPr id="182" name="Grupo 181">
              <a:extLst>
                <a:ext uri="{FF2B5EF4-FFF2-40B4-BE49-F238E27FC236}">
                  <a16:creationId xmlns:a16="http://schemas.microsoft.com/office/drawing/2014/main" xmlns="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orma libre: Forma 182">
                <a:extLst>
                  <a:ext uri="{FF2B5EF4-FFF2-40B4-BE49-F238E27FC236}">
                    <a16:creationId xmlns:a16="http://schemas.microsoft.com/office/drawing/2014/main" xmlns="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84" name="Forma libre: Forma 183">
                <a:extLst>
                  <a:ext uri="{FF2B5EF4-FFF2-40B4-BE49-F238E27FC236}">
                    <a16:creationId xmlns:a16="http://schemas.microsoft.com/office/drawing/2014/main" xmlns="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85" name="Forma libre: Forma 184">
                <a:extLst>
                  <a:ext uri="{FF2B5EF4-FFF2-40B4-BE49-F238E27FC236}">
                    <a16:creationId xmlns:a16="http://schemas.microsoft.com/office/drawing/2014/main" xmlns="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86" name="Forma libre: Forma 185">
                <a:extLst>
                  <a:ext uri="{FF2B5EF4-FFF2-40B4-BE49-F238E27FC236}">
                    <a16:creationId xmlns:a16="http://schemas.microsoft.com/office/drawing/2014/main" xmlns="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87" name="Forma libre: Forma 186">
                <a:extLst>
                  <a:ext uri="{FF2B5EF4-FFF2-40B4-BE49-F238E27FC236}">
                    <a16:creationId xmlns:a16="http://schemas.microsoft.com/office/drawing/2014/main" xmlns="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88" name="Forma libre: Forma 187">
                <a:extLst>
                  <a:ext uri="{FF2B5EF4-FFF2-40B4-BE49-F238E27FC236}">
                    <a16:creationId xmlns:a16="http://schemas.microsoft.com/office/drawing/2014/main" xmlns="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89" name="Forma libre: Forma 188">
                <a:extLst>
                  <a:ext uri="{FF2B5EF4-FFF2-40B4-BE49-F238E27FC236}">
                    <a16:creationId xmlns:a16="http://schemas.microsoft.com/office/drawing/2014/main" xmlns="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90" name="Forma libre: Forma 189">
                <a:extLst>
                  <a:ext uri="{FF2B5EF4-FFF2-40B4-BE49-F238E27FC236}">
                    <a16:creationId xmlns:a16="http://schemas.microsoft.com/office/drawing/2014/main" xmlns="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  <p:sp>
            <p:nvSpPr>
              <p:cNvPr id="191" name="Forma libre: Forma 190">
                <a:extLst>
                  <a:ext uri="{FF2B5EF4-FFF2-40B4-BE49-F238E27FC236}">
                    <a16:creationId xmlns:a16="http://schemas.microsoft.com/office/drawing/2014/main" xmlns="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s-E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pacio comer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xmlns="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arcador de texto 5">
            <a:extLst>
              <a:ext uri="{FF2B5EF4-FFF2-40B4-BE49-F238E27FC236}">
                <a16:creationId xmlns:a16="http://schemas.microsoft.com/office/drawing/2014/main" xmlns="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Título del cuadrante</a:t>
            </a:r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xmlns="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Título del cuadrante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xmlns="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Título del cuadrante</a:t>
            </a:r>
          </a:p>
        </p:txBody>
      </p:sp>
      <p:sp>
        <p:nvSpPr>
          <p:cNvPr id="12" name="Marcador de texto 5">
            <a:extLst>
              <a:ext uri="{FF2B5EF4-FFF2-40B4-BE49-F238E27FC236}">
                <a16:creationId xmlns:a16="http://schemas.microsoft.com/office/drawing/2014/main" xmlns="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Título del cuadrante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 en cuad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xmlns="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xmlns="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xmlns="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xmlns="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Título de la sección 1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xmlns="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xmlns="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Título de la sección 2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xmlns="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es-ES" noProof="0"/>
              <a:t>Título de la sección 3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xmlns="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6" name="Marcador de número de diapositiva 15">
            <a:extLst>
              <a:ext uri="{FF2B5EF4-FFF2-40B4-BE49-F238E27FC236}">
                <a16:creationId xmlns:a16="http://schemas.microsoft.com/office/drawing/2014/main" xmlns="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7" name="Marcador de texto 4">
            <a:extLst>
              <a:ext uri="{FF2B5EF4-FFF2-40B4-BE49-F238E27FC236}">
                <a16:creationId xmlns:a16="http://schemas.microsoft.com/office/drawing/2014/main" xmlns="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xmlns="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6" name="Flecha: Derecha 25">
            <a:extLst>
              <a:ext uri="{FF2B5EF4-FFF2-40B4-BE49-F238E27FC236}">
                <a16:creationId xmlns:a16="http://schemas.microsoft.com/office/drawing/2014/main" xmlns="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xmlns="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9" name="Flecha: Derecha 28">
            <a:extLst>
              <a:ext uri="{FF2B5EF4-FFF2-40B4-BE49-F238E27FC236}">
                <a16:creationId xmlns:a16="http://schemas.microsoft.com/office/drawing/2014/main" xmlns="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xmlns="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xmlns="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xmlns="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6" name="Marcador de texto 10">
            <a:extLst>
              <a:ext uri="{FF2B5EF4-FFF2-40B4-BE49-F238E27FC236}">
                <a16:creationId xmlns:a16="http://schemas.microsoft.com/office/drawing/2014/main" xmlns="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7" name="Marcador de texto 10">
            <a:extLst>
              <a:ext uri="{FF2B5EF4-FFF2-40B4-BE49-F238E27FC236}">
                <a16:creationId xmlns:a16="http://schemas.microsoft.com/office/drawing/2014/main" xmlns="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8" name="Marcador de texto 10">
            <a:extLst>
              <a:ext uri="{FF2B5EF4-FFF2-40B4-BE49-F238E27FC236}">
                <a16:creationId xmlns:a16="http://schemas.microsoft.com/office/drawing/2014/main" xmlns="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xmlns="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Año</a:t>
            </a:r>
          </a:p>
        </p:txBody>
      </p:sp>
      <p:sp>
        <p:nvSpPr>
          <p:cNvPr id="20" name="Marcador de texto 10">
            <a:extLst>
              <a:ext uri="{FF2B5EF4-FFF2-40B4-BE49-F238E27FC236}">
                <a16:creationId xmlns:a16="http://schemas.microsoft.com/office/drawing/2014/main" xmlns="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1" name="Marcador de texto 10">
            <a:extLst>
              <a:ext uri="{FF2B5EF4-FFF2-40B4-BE49-F238E27FC236}">
                <a16:creationId xmlns:a16="http://schemas.microsoft.com/office/drawing/2014/main" xmlns="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2" name="Marcador de texto 10">
            <a:extLst>
              <a:ext uri="{FF2B5EF4-FFF2-40B4-BE49-F238E27FC236}">
                <a16:creationId xmlns:a16="http://schemas.microsoft.com/office/drawing/2014/main" xmlns="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3" name="Marcador de texto 10">
            <a:extLst>
              <a:ext uri="{FF2B5EF4-FFF2-40B4-BE49-F238E27FC236}">
                <a16:creationId xmlns:a16="http://schemas.microsoft.com/office/drawing/2014/main" xmlns="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4" name="Marcador de texto 10">
            <a:extLst>
              <a:ext uri="{FF2B5EF4-FFF2-40B4-BE49-F238E27FC236}">
                <a16:creationId xmlns:a16="http://schemas.microsoft.com/office/drawing/2014/main" xmlns="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5" name="Marcador de texto 10">
            <a:extLst>
              <a:ext uri="{FF2B5EF4-FFF2-40B4-BE49-F238E27FC236}">
                <a16:creationId xmlns:a16="http://schemas.microsoft.com/office/drawing/2014/main" xmlns="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6" name="Marcador de texto 10">
            <a:extLst>
              <a:ext uri="{FF2B5EF4-FFF2-40B4-BE49-F238E27FC236}">
                <a16:creationId xmlns:a16="http://schemas.microsoft.com/office/drawing/2014/main" xmlns="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7" name="Marcador de texto 10">
            <a:extLst>
              <a:ext uri="{FF2B5EF4-FFF2-40B4-BE49-F238E27FC236}">
                <a16:creationId xmlns:a16="http://schemas.microsoft.com/office/drawing/2014/main" xmlns="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8" name="Marcador de texto 10">
            <a:extLst>
              <a:ext uri="{FF2B5EF4-FFF2-40B4-BE49-F238E27FC236}">
                <a16:creationId xmlns:a16="http://schemas.microsoft.com/office/drawing/2014/main" xmlns="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29" name="Marcador de texto 10">
            <a:extLst>
              <a:ext uri="{FF2B5EF4-FFF2-40B4-BE49-F238E27FC236}">
                <a16:creationId xmlns:a16="http://schemas.microsoft.com/office/drawing/2014/main" xmlns="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0" name="Marcador de texto 10">
            <a:extLst>
              <a:ext uri="{FF2B5EF4-FFF2-40B4-BE49-F238E27FC236}">
                <a16:creationId xmlns:a16="http://schemas.microsoft.com/office/drawing/2014/main" xmlns="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1" name="Marcador de texto 10">
            <a:extLst>
              <a:ext uri="{FF2B5EF4-FFF2-40B4-BE49-F238E27FC236}">
                <a16:creationId xmlns:a16="http://schemas.microsoft.com/office/drawing/2014/main" xmlns="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2" name="Marcador de texto 10">
            <a:extLst>
              <a:ext uri="{FF2B5EF4-FFF2-40B4-BE49-F238E27FC236}">
                <a16:creationId xmlns:a16="http://schemas.microsoft.com/office/drawing/2014/main" xmlns="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3" name="Marcador de texto 10">
            <a:extLst>
              <a:ext uri="{FF2B5EF4-FFF2-40B4-BE49-F238E27FC236}">
                <a16:creationId xmlns:a16="http://schemas.microsoft.com/office/drawing/2014/main" xmlns="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4" name="Marcador de texto 10">
            <a:extLst>
              <a:ext uri="{FF2B5EF4-FFF2-40B4-BE49-F238E27FC236}">
                <a16:creationId xmlns:a16="http://schemas.microsoft.com/office/drawing/2014/main" xmlns="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5" name="Marcador de texto 10">
            <a:extLst>
              <a:ext uri="{FF2B5EF4-FFF2-40B4-BE49-F238E27FC236}">
                <a16:creationId xmlns:a16="http://schemas.microsoft.com/office/drawing/2014/main" xmlns="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6" name="Marcador de texto 10">
            <a:extLst>
              <a:ext uri="{FF2B5EF4-FFF2-40B4-BE49-F238E27FC236}">
                <a16:creationId xmlns:a16="http://schemas.microsoft.com/office/drawing/2014/main" xmlns="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xmlns="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MM</a:t>
            </a:r>
          </a:p>
        </p:txBody>
      </p:sp>
      <p:sp>
        <p:nvSpPr>
          <p:cNvPr id="40" name="Marcador de texto 3">
            <a:extLst>
              <a:ext uri="{FF2B5EF4-FFF2-40B4-BE49-F238E27FC236}">
                <a16:creationId xmlns:a16="http://schemas.microsoft.com/office/drawing/2014/main" xmlns="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es-ES" noProof="0"/>
              <a:t>Título del elemento</a:t>
            </a:r>
          </a:p>
        </p:txBody>
      </p:sp>
      <p:sp>
        <p:nvSpPr>
          <p:cNvPr id="41" name="Marcador de texto 36">
            <a:extLst>
              <a:ext uri="{FF2B5EF4-FFF2-40B4-BE49-F238E27FC236}">
                <a16:creationId xmlns:a16="http://schemas.microsoft.com/office/drawing/2014/main" xmlns="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Mes, año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39" name="Marcador de texto 4">
            <a:extLst>
              <a:ext uri="{FF2B5EF4-FFF2-40B4-BE49-F238E27FC236}">
                <a16:creationId xmlns:a16="http://schemas.microsoft.com/office/drawing/2014/main" xmlns="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orma libre: Forma 27">
            <a:extLst>
              <a:ext uri="{FF2B5EF4-FFF2-40B4-BE49-F238E27FC236}">
                <a16:creationId xmlns:a16="http://schemas.microsoft.com/office/drawing/2014/main" xmlns="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xmlns="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7" name="Marcador de posición de imagen 26">
            <a:extLst>
              <a:ext uri="{FF2B5EF4-FFF2-40B4-BE49-F238E27FC236}">
                <a16:creationId xmlns:a16="http://schemas.microsoft.com/office/drawing/2014/main" xmlns="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xmlns="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xmlns="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39" name="Marcador de texto 8">
            <a:extLst>
              <a:ext uri="{FF2B5EF4-FFF2-40B4-BE49-F238E27FC236}">
                <a16:creationId xmlns:a16="http://schemas.microsoft.com/office/drawing/2014/main" xmlns="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2" name="Marcador de texto 10">
            <a:extLst>
              <a:ext uri="{FF2B5EF4-FFF2-40B4-BE49-F238E27FC236}">
                <a16:creationId xmlns:a16="http://schemas.microsoft.com/office/drawing/2014/main" xmlns="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Biografía breve</a:t>
            </a:r>
          </a:p>
        </p:txBody>
      </p:sp>
      <p:sp>
        <p:nvSpPr>
          <p:cNvPr id="43" name="Marcador de texto 8">
            <a:extLst>
              <a:ext uri="{FF2B5EF4-FFF2-40B4-BE49-F238E27FC236}">
                <a16:creationId xmlns:a16="http://schemas.microsoft.com/office/drawing/2014/main" xmlns="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45" name="Marcador de texto 8">
            <a:extLst>
              <a:ext uri="{FF2B5EF4-FFF2-40B4-BE49-F238E27FC236}">
                <a16:creationId xmlns:a16="http://schemas.microsoft.com/office/drawing/2014/main" xmlns="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6" name="Marcador de texto 10">
            <a:extLst>
              <a:ext uri="{FF2B5EF4-FFF2-40B4-BE49-F238E27FC236}">
                <a16:creationId xmlns:a16="http://schemas.microsoft.com/office/drawing/2014/main" xmlns="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Biografía breve</a:t>
            </a:r>
          </a:p>
        </p:txBody>
      </p:sp>
      <p:sp>
        <p:nvSpPr>
          <p:cNvPr id="47" name="Marcador de texto 8">
            <a:extLst>
              <a:ext uri="{FF2B5EF4-FFF2-40B4-BE49-F238E27FC236}">
                <a16:creationId xmlns:a16="http://schemas.microsoft.com/office/drawing/2014/main" xmlns="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49" name="Marcador de texto 8">
            <a:extLst>
              <a:ext uri="{FF2B5EF4-FFF2-40B4-BE49-F238E27FC236}">
                <a16:creationId xmlns:a16="http://schemas.microsoft.com/office/drawing/2014/main" xmlns="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50" name="Marcador de texto 10">
            <a:extLst>
              <a:ext uri="{FF2B5EF4-FFF2-40B4-BE49-F238E27FC236}">
                <a16:creationId xmlns:a16="http://schemas.microsoft.com/office/drawing/2014/main" xmlns="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Biografía breve</a:t>
            </a:r>
          </a:p>
        </p:txBody>
      </p:sp>
      <p:sp>
        <p:nvSpPr>
          <p:cNvPr id="51" name="Marcador de texto 8">
            <a:extLst>
              <a:ext uri="{FF2B5EF4-FFF2-40B4-BE49-F238E27FC236}">
                <a16:creationId xmlns:a16="http://schemas.microsoft.com/office/drawing/2014/main" xmlns="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1" name="Marcador de texto 4">
            <a:extLst>
              <a:ext uri="{FF2B5EF4-FFF2-40B4-BE49-F238E27FC236}">
                <a16:creationId xmlns:a16="http://schemas.microsoft.com/office/drawing/2014/main" xmlns="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xmlns="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embros del equip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xmlns="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xmlns="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es-ES" noProof="0"/>
            </a:p>
          </p:txBody>
        </p:sp>
      </p:grpSp>
      <p:sp>
        <p:nvSpPr>
          <p:cNvPr id="47" name="Marcador de posición de imagen 46">
            <a:extLst>
              <a:ext uri="{FF2B5EF4-FFF2-40B4-BE49-F238E27FC236}">
                <a16:creationId xmlns:a16="http://schemas.microsoft.com/office/drawing/2014/main" xmlns="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46" name="Marcador de posición de imagen 45">
            <a:extLst>
              <a:ext uri="{FF2B5EF4-FFF2-40B4-BE49-F238E27FC236}">
                <a16:creationId xmlns:a16="http://schemas.microsoft.com/office/drawing/2014/main" xmlns="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45" name="Marcador de posición de imagen 44">
            <a:extLst>
              <a:ext uri="{FF2B5EF4-FFF2-40B4-BE49-F238E27FC236}">
                <a16:creationId xmlns:a16="http://schemas.microsoft.com/office/drawing/2014/main" xmlns="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44" name="Marcador de posición de imagen 43">
            <a:extLst>
              <a:ext uri="{FF2B5EF4-FFF2-40B4-BE49-F238E27FC236}">
                <a16:creationId xmlns:a16="http://schemas.microsoft.com/office/drawing/2014/main" xmlns="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43" name="Marcador de posición de imagen 42">
            <a:extLst>
              <a:ext uri="{FF2B5EF4-FFF2-40B4-BE49-F238E27FC236}">
                <a16:creationId xmlns:a16="http://schemas.microsoft.com/office/drawing/2014/main" xmlns="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xmlns="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Foto de perfil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xmlns="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19" name="Marcador de texto 10">
            <a:extLst>
              <a:ext uri="{FF2B5EF4-FFF2-40B4-BE49-F238E27FC236}">
                <a16:creationId xmlns:a16="http://schemas.microsoft.com/office/drawing/2014/main" xmlns="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36" name="Marcador de texto 8">
            <a:extLst>
              <a:ext uri="{FF2B5EF4-FFF2-40B4-BE49-F238E27FC236}">
                <a16:creationId xmlns:a16="http://schemas.microsoft.com/office/drawing/2014/main" xmlns="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37" name="Marcador de texto 10">
            <a:extLst>
              <a:ext uri="{FF2B5EF4-FFF2-40B4-BE49-F238E27FC236}">
                <a16:creationId xmlns:a16="http://schemas.microsoft.com/office/drawing/2014/main" xmlns="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40" name="Marcador de texto 8">
            <a:extLst>
              <a:ext uri="{FF2B5EF4-FFF2-40B4-BE49-F238E27FC236}">
                <a16:creationId xmlns:a16="http://schemas.microsoft.com/office/drawing/2014/main" xmlns="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41" name="Marcador de texto 10">
            <a:extLst>
              <a:ext uri="{FF2B5EF4-FFF2-40B4-BE49-F238E27FC236}">
                <a16:creationId xmlns:a16="http://schemas.microsoft.com/office/drawing/2014/main" xmlns="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52" name="Marcador de texto 8">
            <a:extLst>
              <a:ext uri="{FF2B5EF4-FFF2-40B4-BE49-F238E27FC236}">
                <a16:creationId xmlns:a16="http://schemas.microsoft.com/office/drawing/2014/main" xmlns="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53" name="Marcador de texto 10">
            <a:extLst>
              <a:ext uri="{FF2B5EF4-FFF2-40B4-BE49-F238E27FC236}">
                <a16:creationId xmlns:a16="http://schemas.microsoft.com/office/drawing/2014/main" xmlns="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57" name="Marcador de texto 8">
            <a:extLst>
              <a:ext uri="{FF2B5EF4-FFF2-40B4-BE49-F238E27FC236}">
                <a16:creationId xmlns:a16="http://schemas.microsoft.com/office/drawing/2014/main" xmlns="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58" name="Marcador de texto 10">
            <a:extLst>
              <a:ext uri="{FF2B5EF4-FFF2-40B4-BE49-F238E27FC236}">
                <a16:creationId xmlns:a16="http://schemas.microsoft.com/office/drawing/2014/main" xmlns="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59" name="Marcador de texto 8">
            <a:extLst>
              <a:ext uri="{FF2B5EF4-FFF2-40B4-BE49-F238E27FC236}">
                <a16:creationId xmlns:a16="http://schemas.microsoft.com/office/drawing/2014/main" xmlns="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60" name="Marcador de texto 10">
            <a:extLst>
              <a:ext uri="{FF2B5EF4-FFF2-40B4-BE49-F238E27FC236}">
                <a16:creationId xmlns:a16="http://schemas.microsoft.com/office/drawing/2014/main" xmlns="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Descripción de la viñeta</a:t>
            </a:r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xmlns="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7" name="Marcador de texto 4">
            <a:extLst>
              <a:ext uri="{FF2B5EF4-FFF2-40B4-BE49-F238E27FC236}">
                <a16:creationId xmlns:a16="http://schemas.microsoft.com/office/drawing/2014/main" xmlns="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xmlns="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cabezado de sección con imagen">
    <p:bg bwMode="grayWhite"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xmlns="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xmlns="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Muchas </a:t>
            </a:r>
            <a:br>
              <a:rPr lang="es-ES" noProof="0"/>
            </a:br>
            <a:r>
              <a:rPr lang="es-ES" noProof="0"/>
              <a:t>gracias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xmlns="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xmlns="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Nombre completo</a:t>
            </a:r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xmlns="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Teléfono</a:t>
            </a:r>
          </a:p>
        </p:txBody>
      </p:sp>
      <p:sp>
        <p:nvSpPr>
          <p:cNvPr id="13" name="Marcador de texto 10">
            <a:extLst>
              <a:ext uri="{FF2B5EF4-FFF2-40B4-BE49-F238E27FC236}">
                <a16:creationId xmlns:a16="http://schemas.microsoft.com/office/drawing/2014/main" xmlns="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Correo electrónico</a:t>
            </a:r>
          </a:p>
        </p:txBody>
      </p:sp>
      <p:sp>
        <p:nvSpPr>
          <p:cNvPr id="15" name="Marcador de texto 15">
            <a:extLst>
              <a:ext uri="{FF2B5EF4-FFF2-40B4-BE49-F238E27FC236}">
                <a16:creationId xmlns:a16="http://schemas.microsoft.com/office/drawing/2014/main" xmlns="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Sitio web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88F3F62D-E8E0-4A68-AFD4-0DE72BBF8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xmlns="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7000">
                <a:schemeClr val="accent1">
                  <a:alpha val="81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agen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xmlns="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B89FC95D-4CD8-4192-B0C2-D1B82FBB1D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xmlns="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xmlns="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000">
                <a:schemeClr val="tx2">
                  <a:lumMod val="20000"/>
                  <a:lumOff val="80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xmlns="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xmlns="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96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cabezado de sección con imagen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bre: Forma 15">
            <a:extLst>
              <a:ext uri="{FF2B5EF4-FFF2-40B4-BE49-F238E27FC236}">
                <a16:creationId xmlns:a16="http://schemas.microsoft.com/office/drawing/2014/main" xmlns="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94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xmlns="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xmlns="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01DD7AB4-FC84-443E-AF8E-E275716A96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xmlns="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xmlns="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xmlns="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xmlns="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xmlns="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xmlns="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xmlns="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xmlns="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: Forma 16">
            <a:extLst>
              <a:ext uri="{FF2B5EF4-FFF2-40B4-BE49-F238E27FC236}">
                <a16:creationId xmlns:a16="http://schemas.microsoft.com/office/drawing/2014/main" xmlns="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xmlns="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xmlns="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xmlns="" id="{7674D4AD-4133-4DB9-B1FD-CF7D8D1B5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xmlns="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:a16="http://schemas.microsoft.com/office/drawing/2014/main" xmlns="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xmlns="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s-ES" noProof="0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xmlns="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posición de texto 3">
            <a:extLst>
              <a:ext uri="{FF2B5EF4-FFF2-40B4-BE49-F238E27FC236}">
                <a16:creationId xmlns:a16="http://schemas.microsoft.com/office/drawing/2014/main" xmlns="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xmlns="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es-ES" noProof="0" smtClean="0"/>
              <a:pPr algn="ctr"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1000" smtClean="0"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5137" y="5096515"/>
            <a:ext cx="4426606" cy="1308667"/>
          </a:xfrm>
        </p:spPr>
        <p:txBody>
          <a:bodyPr rtlCol="0"/>
          <a:lstStyle/>
          <a:p>
            <a:pPr rtl="0"/>
            <a:r>
              <a:rPr lang="es-ES" sz="5000" dirty="0"/>
              <a:t>Sistema Institucional de Archivos (SIA)</a:t>
            </a:r>
          </a:p>
        </p:txBody>
      </p:sp>
      <p:pic>
        <p:nvPicPr>
          <p:cNvPr id="11" name="Marcador de posición de imagen 5">
            <a:extLst>
              <a:ext uri="{FF2B5EF4-FFF2-40B4-BE49-F238E27FC236}">
                <a16:creationId xmlns:a16="http://schemas.microsoft.com/office/drawing/2014/main" xmlns="" id="{6EF61CAC-B990-41B2-A2C6-7C6ADA6AAC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" r="1289"/>
          <a:stretch>
            <a:fillRect/>
          </a:stretch>
        </p:blipFill>
        <p:spPr>
          <a:xfrm>
            <a:off x="1143000" y="856215"/>
            <a:ext cx="5038725" cy="5172075"/>
          </a:xfrm>
        </p:spPr>
      </p:pic>
      <p:pic>
        <p:nvPicPr>
          <p:cNvPr id="5" name="Imagen 4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xmlns="" id="{E5F51096-267E-4F1E-9626-A69BC2B95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6454" y="555926"/>
            <a:ext cx="4123972" cy="10309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478CAC0-2CA6-4E1D-B84A-81279B53E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88" y="2150299"/>
            <a:ext cx="2613811" cy="261381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8009727" y="872074"/>
            <a:ext cx="3863221" cy="720000"/>
          </a:xfrm>
        </p:spPr>
        <p:txBody>
          <a:bodyPr rtlCol="0"/>
          <a:lstStyle/>
          <a:p>
            <a:pPr rtl="0"/>
            <a:r>
              <a:rPr lang="es-ES" dirty="0"/>
              <a:t>Archivo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xmlns="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328452" y="1997006"/>
            <a:ext cx="4688496" cy="1415429"/>
          </a:xfrm>
        </p:spPr>
        <p:txBody>
          <a:bodyPr rtlCol="0"/>
          <a:lstStyle/>
          <a:p>
            <a:pPr lvl="0"/>
            <a:r>
              <a:rPr lang="es-MX" b="1" dirty="0"/>
              <a:t>Conjunto orgánico de documentos en cualquier soporte, que son producidos o recibidos, en el ejercicio de sus atribuciones, por los sujetos obligados, el cual sirve de testimonio y fuente de información a las personas o instituciones que los produjeron, a los ciudadanos o para el estudio de la historia e investigación</a:t>
            </a:r>
            <a:r>
              <a:rPr lang="es-MX" sz="2000" b="1" dirty="0"/>
              <a:t>.  </a:t>
            </a:r>
          </a:p>
        </p:txBody>
      </p:sp>
      <p:graphicFrame>
        <p:nvGraphicFramePr>
          <p:cNvPr id="8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502191"/>
              </p:ext>
            </p:extLst>
          </p:nvPr>
        </p:nvGraphicFramePr>
        <p:xfrm>
          <a:off x="1411694" y="-386366"/>
          <a:ext cx="8170188" cy="6892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463821FC-5A1C-47E8-A586-3177C3498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506" y="983178"/>
            <a:ext cx="4487730" cy="432000"/>
          </a:xfrm>
        </p:spPr>
        <p:txBody>
          <a:bodyPr rtlCol="0"/>
          <a:lstStyle/>
          <a:p>
            <a:pPr algn="ctr" rtl="0"/>
            <a:r>
              <a:rPr lang="es-ES" dirty="0"/>
              <a:t>SISTEMA INSTITUCIONAL DE ARCHIVOS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1B5539A8-A57D-4FD0-857C-9AC44A36FF41}"/>
              </a:ext>
            </a:extLst>
          </p:cNvPr>
          <p:cNvSpPr txBox="1"/>
          <p:nvPr/>
        </p:nvSpPr>
        <p:spPr>
          <a:xfrm>
            <a:off x="825040" y="1669774"/>
            <a:ext cx="10124661" cy="478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880" algn="just">
              <a:lnSpc>
                <a:spcPct val="150000"/>
              </a:lnSpc>
              <a:spcAft>
                <a:spcPts val="505"/>
              </a:spcAft>
            </a:pPr>
            <a:r>
              <a:rPr lang="es-E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Artículo 20.</a:t>
            </a:r>
            <a:r>
              <a:rPr lang="es-E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El Sistema Institucional es el conjunto de registros, procesos, procedimientos, criterios, estructuras, herramientas y funciones que desarrolla cada sujeto obligado y sustenta la actividad archivística, de acuerdo con los procesos de gestión documental.</a:t>
            </a:r>
            <a:endParaRPr lang="es-MX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182880" algn="just">
              <a:lnSpc>
                <a:spcPct val="150000"/>
              </a:lnSpc>
              <a:spcAft>
                <a:spcPts val="505"/>
              </a:spcAft>
            </a:pPr>
            <a:endParaRPr lang="es-MX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182880" algn="just">
              <a:lnSpc>
                <a:spcPct val="150000"/>
              </a:lnSpc>
              <a:spcAft>
                <a:spcPts val="505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Todos los documentos de archivo en posesión de los sujetos obligados formarán parte del sistema institucional; deberán agruparse en expedientes de manera lógica y cronológica, y relacionarse con un mismo asunto, reflejando con exactitud la información contenida en ellos, en los términos que establezca el Consejo Nacional y las disposiciones jurídicas aplicables.</a:t>
            </a:r>
            <a:endParaRPr lang="es-MX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86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xmlns="" id="{B1A314C5-D1E6-4F06-88D5-9A7D77494C2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01279" y="1849945"/>
            <a:ext cx="3589080" cy="2348327"/>
          </a:xfrm>
        </p:spPr>
        <p:txBody>
          <a:bodyPr/>
          <a:lstStyle/>
          <a:p>
            <a:r>
              <a:rPr lang="es-MX" sz="2000" b="1" dirty="0"/>
              <a:t>Instrumentos de Consulta y Control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217E46BF-A673-42AA-AB43-6DA3AEDBBCF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046888" y="1628122"/>
            <a:ext cx="3346826" cy="3120238"/>
          </a:xfrm>
        </p:spPr>
        <p:txBody>
          <a:bodyPr/>
          <a:lstStyle/>
          <a:p>
            <a:r>
              <a:rPr lang="es-MX" dirty="0"/>
              <a:t>Documentación de procesos y lineamientos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AC2506A-E0FD-4386-8093-B43DD64D8CC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039046" y="1023599"/>
            <a:ext cx="4074155" cy="3120238"/>
          </a:xfrm>
        </p:spPr>
        <p:txBody>
          <a:bodyPr/>
          <a:lstStyle/>
          <a:p>
            <a:r>
              <a:rPr lang="es-MX" sz="2400" b="1" dirty="0"/>
              <a:t>Grupo interdisciplinario y miembros del sistema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EE9ECA08-E051-4C07-A698-B753AF0BB73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591976" y="811285"/>
            <a:ext cx="2811618" cy="1440000"/>
          </a:xfrm>
        </p:spPr>
        <p:txBody>
          <a:bodyPr/>
          <a:lstStyle/>
          <a:p>
            <a:r>
              <a:rPr lang="es-MX" dirty="0"/>
              <a:t>1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4EDCDBAC-6F47-4BF0-A7D8-4252EC764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58557" y="3113116"/>
            <a:ext cx="3442722" cy="1824460"/>
          </a:xfrm>
        </p:spPr>
        <p:txBody>
          <a:bodyPr/>
          <a:lstStyle/>
          <a:p>
            <a:r>
              <a:rPr lang="es-MX" sz="2000" dirty="0"/>
              <a:t>¿Quiénes?</a:t>
            </a:r>
          </a:p>
          <a:p>
            <a:r>
              <a:rPr lang="es-ES" sz="1500" dirty="0">
                <a:effectLst/>
                <a:ea typeface="Times New Roman" panose="02020603050405020304" pitchFamily="18" charset="0"/>
              </a:rPr>
              <a:t>Titulares de: Jurídico, Planeación y/o mejora continua; Coordinación de archivos; Tecnologías de la información; Unidad de Transparencia;</a:t>
            </a:r>
            <a:r>
              <a:rPr lang="es-ES" sz="1500" b="1" dirty="0">
                <a:ea typeface="Times New Roman" panose="02020603050405020304" pitchFamily="18" charset="0"/>
              </a:rPr>
              <a:t> </a:t>
            </a:r>
            <a:r>
              <a:rPr lang="es-ES" sz="1500" dirty="0">
                <a:effectLst/>
                <a:ea typeface="Times New Roman" panose="02020603050405020304" pitchFamily="18" charset="0"/>
              </a:rPr>
              <a:t>Órgano Interno de Control, </a:t>
            </a:r>
            <a:endParaRPr lang="es-MX" sz="15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s-ES" sz="1500" dirty="0">
                <a:effectLst/>
                <a:ea typeface="Times New Roman" panose="02020603050405020304" pitchFamily="18" charset="0"/>
              </a:rPr>
              <a:t>Un área coordinadora de archivos, y Las áreas operativas siguientes:</a:t>
            </a:r>
            <a:r>
              <a:rPr lang="es-MX" sz="1500" dirty="0">
                <a:ea typeface="Times New Roman" panose="02020603050405020304" pitchFamily="18" charset="0"/>
              </a:rPr>
              <a:t> </a:t>
            </a:r>
            <a:r>
              <a:rPr lang="es-ES" sz="1500" b="1" dirty="0">
                <a:ea typeface="Times New Roman" panose="02020603050405020304" pitchFamily="18" charset="0"/>
              </a:rPr>
              <a:t>d</a:t>
            </a:r>
            <a:r>
              <a:rPr lang="es-ES" sz="1500" dirty="0">
                <a:effectLst/>
                <a:ea typeface="Times New Roman" panose="02020603050405020304" pitchFamily="18" charset="0"/>
              </a:rPr>
              <a:t>e correspondencia, archivo de trámite, por área o unidad, Archivo de concentración</a:t>
            </a:r>
            <a:endParaRPr lang="es-MX" sz="1500" dirty="0"/>
          </a:p>
          <a:p>
            <a:pPr algn="l">
              <a:lnSpc>
                <a:spcPct val="100000"/>
              </a:lnSpc>
            </a:pPr>
            <a:endParaRPr lang="es-MX" sz="900" dirty="0"/>
          </a:p>
          <a:p>
            <a:endParaRPr lang="es-MX" sz="2000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6154984D-92D8-4A34-BEAE-736B4B95B3F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153891" y="2052405"/>
            <a:ext cx="2811618" cy="720001"/>
          </a:xfrm>
        </p:spPr>
        <p:txBody>
          <a:bodyPr/>
          <a:lstStyle/>
          <a:p>
            <a:r>
              <a:rPr lang="es-MX" dirty="0"/>
              <a:t>2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A3CCE15E-CA10-4FFF-97A3-E4DADEB3F4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684457" y="3412631"/>
            <a:ext cx="1980000" cy="18244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s-MX" dirty="0"/>
              <a:t>¿</a:t>
            </a:r>
            <a:r>
              <a:rPr lang="es-MX" sz="1500" b="1" dirty="0"/>
              <a:t>Cuáles?</a:t>
            </a:r>
          </a:p>
          <a:p>
            <a:pPr>
              <a:lnSpc>
                <a:spcPct val="100000"/>
              </a:lnSpc>
            </a:pPr>
            <a:r>
              <a:rPr lang="es-MX" sz="1500" b="1" dirty="0"/>
              <a:t>Cuadro de Clasificación</a:t>
            </a:r>
          </a:p>
          <a:p>
            <a:pPr>
              <a:lnSpc>
                <a:spcPct val="100000"/>
              </a:lnSpc>
            </a:pPr>
            <a:r>
              <a:rPr lang="es-MX" sz="1500" b="1" dirty="0"/>
              <a:t>Fichas de valoración</a:t>
            </a:r>
          </a:p>
          <a:p>
            <a:pPr>
              <a:lnSpc>
                <a:spcPct val="100000"/>
              </a:lnSpc>
            </a:pPr>
            <a:r>
              <a:rPr lang="es-MX" sz="1500" b="1" dirty="0">
                <a:solidFill>
                  <a:srgbClr val="FFFF00"/>
                </a:solidFill>
              </a:rPr>
              <a:t>Catálogo de Disposición</a:t>
            </a:r>
          </a:p>
          <a:p>
            <a:pPr>
              <a:lnSpc>
                <a:spcPct val="100000"/>
              </a:lnSpc>
            </a:pPr>
            <a:r>
              <a:rPr lang="es-MX" sz="1500" b="1" dirty="0"/>
              <a:t>Inventarios</a:t>
            </a:r>
          </a:p>
          <a:p>
            <a:pPr>
              <a:lnSpc>
                <a:spcPct val="100000"/>
              </a:lnSpc>
            </a:pPr>
            <a:r>
              <a:rPr lang="es-MX" sz="1500" b="1" dirty="0" err="1">
                <a:solidFill>
                  <a:srgbClr val="FFFF00"/>
                </a:solidFill>
              </a:rPr>
              <a:t>Guia</a:t>
            </a:r>
            <a:r>
              <a:rPr lang="es-MX" sz="1500" b="1" dirty="0">
                <a:solidFill>
                  <a:srgbClr val="FFFF00"/>
                </a:solidFill>
              </a:rPr>
              <a:t> de archivos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xmlns="" id="{B10B1E56-D092-4AE3-A2DF-B18067CF6E6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286618" y="2129008"/>
            <a:ext cx="2597043" cy="745418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xmlns="" id="{46108EA0-68CD-4193-8A9F-238BDD26BD0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440578" y="3412631"/>
            <a:ext cx="2392864" cy="1441124"/>
          </a:xfrm>
        </p:spPr>
        <p:txBody>
          <a:bodyPr/>
          <a:lstStyle/>
          <a:p>
            <a:r>
              <a:rPr lang="es-MX" dirty="0"/>
              <a:t>¿Cuáles?</a:t>
            </a:r>
          </a:p>
          <a:p>
            <a:r>
              <a:rPr lang="es-MX" dirty="0"/>
              <a:t>Programa Anual (PADA)</a:t>
            </a:r>
          </a:p>
          <a:p>
            <a:r>
              <a:rPr lang="es-MX" dirty="0"/>
              <a:t>Lineamientos de operación del grupo interdisciplinario</a:t>
            </a:r>
          </a:p>
          <a:p>
            <a:r>
              <a:rPr lang="es-MX" dirty="0"/>
              <a:t>Procesos: integración de expedientes, transferencias, prestamos, bajas</a:t>
            </a:r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xmlns="" id="{45621238-BE06-4FB6-918B-31C1D7B43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ELEMENTOS INDISPENSABLES DEL SISTEMA</a:t>
            </a:r>
          </a:p>
        </p:txBody>
      </p:sp>
      <p:sp>
        <p:nvSpPr>
          <p:cNvPr id="12" name="Marcador de número de diapositiva 11">
            <a:extLst>
              <a:ext uri="{FF2B5EF4-FFF2-40B4-BE49-F238E27FC236}">
                <a16:creationId xmlns:a16="http://schemas.microsoft.com/office/drawing/2014/main" xmlns="" id="{C90517F7-ECFB-42AE-929E-120449F679F3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4</a:t>
            </a:fld>
            <a:endParaRPr lang="es-ES" noProof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918845A3-75BA-417F-8AD1-9D2B882B25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s-MX" sz="2800" dirty="0"/>
              <a:t>¿CÓMO INICIAR?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5CC73C3C-14AD-4473-8505-56DFBD73C399}"/>
              </a:ext>
            </a:extLst>
          </p:cNvPr>
          <p:cNvSpPr txBox="1"/>
          <p:nvPr/>
        </p:nvSpPr>
        <p:spPr>
          <a:xfrm>
            <a:off x="5252646" y="6200756"/>
            <a:ext cx="2686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onjunto de registros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FB539E1A-BAA0-43DC-9F67-B02005548697}"/>
              </a:ext>
            </a:extLst>
          </p:cNvPr>
          <p:cNvSpPr txBox="1"/>
          <p:nvPr/>
        </p:nvSpPr>
        <p:spPr>
          <a:xfrm>
            <a:off x="2204646" y="6200756"/>
            <a:ext cx="16384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Estructuras y funciones</a:t>
            </a:r>
            <a:endParaRPr lang="es-MX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5B85700A-2BEF-4D81-93AC-1B22A1EA9299}"/>
              </a:ext>
            </a:extLst>
          </p:cNvPr>
          <p:cNvSpPr txBox="1"/>
          <p:nvPr/>
        </p:nvSpPr>
        <p:spPr>
          <a:xfrm>
            <a:off x="8348872" y="6102834"/>
            <a:ext cx="293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</a:rPr>
              <a:t>Proceso, procedimientos y criterios</a:t>
            </a:r>
            <a:endParaRPr lang="es-MX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B4DCB718-3802-409B-B921-9BB17093BF00}"/>
              </a:ext>
            </a:extLst>
          </p:cNvPr>
          <p:cNvSpPr/>
          <p:nvPr/>
        </p:nvSpPr>
        <p:spPr>
          <a:xfrm>
            <a:off x="9254360" y="909081"/>
            <a:ext cx="330779" cy="22903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lt1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2DB5557A-82E5-4395-AA70-1DD205975861}"/>
              </a:ext>
            </a:extLst>
          </p:cNvPr>
          <p:cNvSpPr txBox="1"/>
          <p:nvPr/>
        </p:nvSpPr>
        <p:spPr>
          <a:xfrm>
            <a:off x="9581694" y="844198"/>
            <a:ext cx="2147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Ley de Transparencia</a:t>
            </a:r>
          </a:p>
        </p:txBody>
      </p:sp>
    </p:spTree>
    <p:extLst>
      <p:ext uri="{BB962C8B-B14F-4D97-AF65-F5344CB8AC3E}">
        <p14:creationId xmlns:p14="http://schemas.microsoft.com/office/powerpoint/2010/main" val="83090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xmlns="" id="{99CFEBEB-4317-4907-BA27-9B70969C66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s-MX" sz="2400" b="1" dirty="0"/>
              <a:t>2. Elaborar los Instrumentos de Consulta y Control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8E41505-3D80-4B8E-901E-7AD062B5591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/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3AA5BEA7-0859-4F04-B5B7-742A66F2F8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s-MX" dirty="0"/>
              <a:t>Cuadro de Clasificación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C96C0D11-2F22-4F85-B48D-CBF2B881F1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xmlns="" id="{124A4254-D02A-497D-93D9-C89CF597D43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/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86C8084E-1742-4C01-B0ED-28BBE48E683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s-MX" dirty="0"/>
              <a:t>Fichas de Valoración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xmlns="" id="{F0165872-1F20-4CFB-9FA7-84E544B4317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xmlns="" id="{1191188B-D306-4700-A392-7C20369B100E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xmlns="" id="{96AA0F15-2E40-46B1-B2BC-14FD575117C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s-MX" dirty="0"/>
              <a:t>Catálogo de Disposición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xmlns="" id="{AEB92F34-4BA7-4F4D-BCD9-0CD06D3300A3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xmlns="" id="{69834ACD-7001-4CE0-84EC-9395F76201F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/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xmlns="" id="{49A28CF8-B050-47E7-B670-2E7D44B5010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s-MX" dirty="0"/>
              <a:t>Inventarios</a:t>
            </a:r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xmlns="" id="{39FBFB51-04B1-4AA6-BE53-43A74F9C8B8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xmlns="" id="{A158EE48-8D1F-4122-BB69-7CCE6172E307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/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xmlns="" id="{8A5C66EA-5754-4116-8199-D47A808E1A9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s-MX" dirty="0" err="1">
                <a:solidFill>
                  <a:srgbClr val="FF0000"/>
                </a:solidFill>
              </a:rPr>
              <a:t>Guia</a:t>
            </a:r>
            <a:r>
              <a:rPr lang="es-MX" dirty="0">
                <a:solidFill>
                  <a:srgbClr val="FF0000"/>
                </a:solidFill>
              </a:rPr>
              <a:t> simple de archivos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xmlns="" id="{E46CD0AC-8290-41B2-B6B1-4B084FCBF8C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xmlns="" id="{58D21F82-3212-4A52-81C1-A8001B94D1BD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pPr rtl="0"/>
            <a:fld id="{B67B645E-C5E5-4727-B977-D372A0AA71D9}" type="slidenum">
              <a:rPr lang="es-ES" noProof="0" smtClean="0"/>
              <a:pPr rtl="0"/>
              <a:t>5</a:t>
            </a:fld>
            <a:endParaRPr lang="es-ES" noProof="0"/>
          </a:p>
        </p:txBody>
      </p:sp>
      <p:sp>
        <p:nvSpPr>
          <p:cNvPr id="19" name="Título 18">
            <a:extLst>
              <a:ext uri="{FF2B5EF4-FFF2-40B4-BE49-F238E27FC236}">
                <a16:creationId xmlns:a16="http://schemas.microsoft.com/office/drawing/2014/main" xmlns="" id="{3D68D42E-5114-4D6C-8AA0-46CDBF9C1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ALCANCES DEL PROYECTO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827294FB-E051-4EBE-A496-68A19CBC7C3F}"/>
              </a:ext>
            </a:extLst>
          </p:cNvPr>
          <p:cNvSpPr/>
          <p:nvPr/>
        </p:nvSpPr>
        <p:spPr>
          <a:xfrm>
            <a:off x="1067825" y="5648526"/>
            <a:ext cx="348342" cy="210857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lt1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CE189FF3-B759-4FF5-AB1B-C7EBB71128A0}"/>
              </a:ext>
            </a:extLst>
          </p:cNvPr>
          <p:cNvSpPr txBox="1"/>
          <p:nvPr/>
        </p:nvSpPr>
        <p:spPr>
          <a:xfrm>
            <a:off x="1494358" y="5569288"/>
            <a:ext cx="1851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Fuera de alcances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58181B2C-D077-440F-961E-E7DE44865073}"/>
              </a:ext>
            </a:extLst>
          </p:cNvPr>
          <p:cNvSpPr/>
          <p:nvPr/>
        </p:nvSpPr>
        <p:spPr>
          <a:xfrm>
            <a:off x="682171" y="1451430"/>
            <a:ext cx="6574972" cy="394788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Instrumentos de Control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8CBDE986-05BB-4A7C-9247-433691388965}"/>
              </a:ext>
            </a:extLst>
          </p:cNvPr>
          <p:cNvSpPr/>
          <p:nvPr/>
        </p:nvSpPr>
        <p:spPr>
          <a:xfrm>
            <a:off x="7257143" y="1458685"/>
            <a:ext cx="2133600" cy="394062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MX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Instrumentos de Consulta</a:t>
            </a:r>
          </a:p>
        </p:txBody>
      </p:sp>
    </p:spTree>
    <p:extLst>
      <p:ext uri="{BB962C8B-B14F-4D97-AF65-F5344CB8AC3E}">
        <p14:creationId xmlns:p14="http://schemas.microsoft.com/office/powerpoint/2010/main" val="1168926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xmlns="" id="{AD5B11C5-EB75-4884-ADDC-73EA04FE9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es-ES" sz="2400" b="1" dirty="0"/>
              <a:t>Cuadro General de Clasificación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xmlns="" id="{A444DFB7-7E28-41B4-9BF9-BE436E0FC9E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 rtlCol="0"/>
          <a:lstStyle/>
          <a:p>
            <a:r>
              <a:rPr lang="es-ES" sz="2400" dirty="0"/>
              <a:t>Al instrumento técnico que refleja la estructura de un archivo con base en las atribuciones y funciones de cada sujeto obligado;</a:t>
            </a:r>
          </a:p>
          <a:p>
            <a:pPr rtl="0"/>
            <a:endParaRPr lang="es-ES" sz="24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xmlns="" id="{C1931C4D-A892-4FF3-8E0D-09189255CCF9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 rtlCol="0"/>
          <a:lstStyle/>
          <a:p>
            <a:pPr rtl="0"/>
            <a:r>
              <a:rPr lang="es-ES" sz="2400" b="1" dirty="0"/>
              <a:t>Fichas de Valoración</a:t>
            </a:r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8F1F20C0-022B-4E7D-BF64-E9B2AFE01D1E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 rtlCol="0"/>
          <a:lstStyle/>
          <a:p>
            <a:r>
              <a:rPr lang="es-ES" sz="2400" dirty="0"/>
              <a:t>Al instrumento que permite identificar, analizar y establecer el contexto y valoración de la serie documental</a:t>
            </a:r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xmlns="" id="{09A5516D-8C31-4428-AF93-D3D26BBCBCDF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 rtlCol="0"/>
          <a:lstStyle/>
          <a:p>
            <a:pPr rtl="0"/>
            <a:r>
              <a:rPr lang="es-ES" sz="2400" b="1" dirty="0"/>
              <a:t>Catálogo de Disposición Documental</a:t>
            </a:r>
            <a:endParaRPr lang="es-ES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xmlns="" id="{9356C085-A0B2-4CAD-B8CD-22F8E31F72C7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 rtlCol="0"/>
          <a:lstStyle/>
          <a:p>
            <a:r>
              <a:rPr lang="es-ES" sz="2400" dirty="0"/>
              <a:t>Al registro general y sistemático que establece los valores documentales, la vigencia documental, los plazos de conservación y la disposición documental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A3196A-A76D-47F1-A8FB-7438D050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9" y="926958"/>
            <a:ext cx="11329200" cy="432000"/>
          </a:xfrm>
        </p:spPr>
        <p:txBody>
          <a:bodyPr rtlCol="0"/>
          <a:lstStyle/>
          <a:p>
            <a:pPr rtl="0"/>
            <a:r>
              <a:rPr lang="es-ES" dirty="0"/>
              <a:t>Instrumentos de Control</a:t>
            </a:r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xmlns="" id="{06F0AC6A-5FB2-4428-B693-24FC5DD0F20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es-ES" smtClean="0"/>
              <a:pPr rtl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1389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463821FC-5A1C-47E8-A586-3177C3498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037307"/>
            <a:ext cx="10143235" cy="432000"/>
          </a:xfrm>
        </p:spPr>
        <p:txBody>
          <a:bodyPr rtlCol="0"/>
          <a:lstStyle/>
          <a:p>
            <a:pPr rtl="0"/>
            <a:r>
              <a:rPr lang="es-ES" dirty="0"/>
              <a:t>EJEMPLOS DE INSTRUMENTOS DE CONTROL</a:t>
            </a:r>
          </a:p>
        </p:txBody>
      </p:sp>
    </p:spTree>
    <p:extLst>
      <p:ext uri="{BB962C8B-B14F-4D97-AF65-F5344CB8AC3E}">
        <p14:creationId xmlns:p14="http://schemas.microsoft.com/office/powerpoint/2010/main" val="182179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36"/>
          </p:nvPr>
        </p:nvSpPr>
        <p:spPr>
          <a:xfrm>
            <a:off x="4709574" y="5009744"/>
            <a:ext cx="1620000" cy="1375678"/>
          </a:xfrm>
        </p:spPr>
        <p:txBody>
          <a:bodyPr/>
          <a:lstStyle/>
          <a:p>
            <a:r>
              <a:rPr lang="es-MX" dirty="0"/>
              <a:t>Tiene antigüedad superior a los 30 años, se declaró como histórico </a:t>
            </a:r>
            <a:r>
              <a:rPr lang="es-MX" dirty="0" err="1"/>
              <a:t>ó</a:t>
            </a:r>
            <a:r>
              <a:rPr lang="es-MX" dirty="0"/>
              <a:t> es de conservación permanente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sz="quarter" idx="45"/>
          </p:nvPr>
        </p:nvSpPr>
        <p:spPr/>
      </p:sp>
      <p:sp>
        <p:nvSpPr>
          <p:cNvPr id="4" name="Marcador de texto 3"/>
          <p:cNvSpPr>
            <a:spLocks noGrp="1"/>
          </p:cNvSpPr>
          <p:nvPr>
            <p:ph type="body" sz="quarter" idx="17"/>
          </p:nvPr>
        </p:nvSpPr>
        <p:spPr>
          <a:xfrm>
            <a:off x="431800" y="4256094"/>
            <a:ext cx="1620000" cy="753650"/>
          </a:xfrm>
        </p:spPr>
        <p:txBody>
          <a:bodyPr/>
          <a:lstStyle/>
          <a:p>
            <a:r>
              <a:rPr lang="es-MX" dirty="0"/>
              <a:t>ARCHIVO DE TRÁMITE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8"/>
          </p:nvPr>
        </p:nvSpPr>
        <p:spPr>
          <a:xfrm>
            <a:off x="431800" y="5009744"/>
            <a:ext cx="1620000" cy="720000"/>
          </a:xfrm>
        </p:spPr>
        <p:txBody>
          <a:bodyPr/>
          <a:lstStyle/>
          <a:p>
            <a:r>
              <a:rPr lang="es-MX" dirty="0"/>
              <a:t>Todo lo que está vigente</a:t>
            </a:r>
          </a:p>
          <a:p>
            <a:r>
              <a:rPr lang="es-MX" dirty="0"/>
              <a:t>En las oficinas administrativas </a:t>
            </a:r>
          </a:p>
        </p:txBody>
      </p:sp>
      <p:sp>
        <p:nvSpPr>
          <p:cNvPr id="6" name="Marcador de posición de imagen 5"/>
          <p:cNvSpPr>
            <a:spLocks noGrp="1"/>
          </p:cNvSpPr>
          <p:nvPr>
            <p:ph type="pic" sz="quarter" idx="47"/>
          </p:nvPr>
        </p:nvSpPr>
        <p:spPr/>
      </p:sp>
      <p:sp>
        <p:nvSpPr>
          <p:cNvPr id="7" name="Marcador de texto 6"/>
          <p:cNvSpPr>
            <a:spLocks noGrp="1"/>
          </p:cNvSpPr>
          <p:nvPr>
            <p:ph type="body" sz="quarter" idx="33"/>
          </p:nvPr>
        </p:nvSpPr>
        <p:spPr>
          <a:xfrm>
            <a:off x="2562658" y="4256094"/>
            <a:ext cx="1829037" cy="360000"/>
          </a:xfrm>
        </p:spPr>
        <p:txBody>
          <a:bodyPr/>
          <a:lstStyle/>
          <a:p>
            <a:r>
              <a:rPr lang="es-MX" dirty="0"/>
              <a:t>ARCHIVO DE CONCENTRACION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34"/>
          </p:nvPr>
        </p:nvSpPr>
        <p:spPr>
          <a:xfrm>
            <a:off x="2562659" y="5009744"/>
            <a:ext cx="1620000" cy="720000"/>
          </a:xfrm>
        </p:spPr>
        <p:txBody>
          <a:bodyPr/>
          <a:lstStyle/>
          <a:p>
            <a:r>
              <a:rPr lang="es-MX" dirty="0"/>
              <a:t>Todo lo que se encuentra depositado  en el “archivo muerto” </a:t>
            </a:r>
          </a:p>
        </p:txBody>
      </p:sp>
      <p:sp>
        <p:nvSpPr>
          <p:cNvPr id="9" name="Marcador de posición de imagen 8"/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10" name="Marcador de texto 9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s-MX" dirty="0"/>
              <a:t>ARCHIVO HISTÓRICO</a:t>
            </a:r>
          </a:p>
        </p:txBody>
      </p:sp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7859468" y="559321"/>
            <a:ext cx="3863221" cy="720000"/>
          </a:xfrm>
        </p:spPr>
        <p:txBody>
          <a:bodyPr/>
          <a:lstStyle/>
          <a:p>
            <a:r>
              <a:rPr lang="es-MX" dirty="0"/>
              <a:t>Inventarios</a:t>
            </a:r>
          </a:p>
        </p:txBody>
      </p:sp>
      <p:sp>
        <p:nvSpPr>
          <p:cNvPr id="12" name="Subtítulo 11"/>
          <p:cNvSpPr>
            <a:spLocks noGrp="1"/>
          </p:cNvSpPr>
          <p:nvPr>
            <p:ph type="subTitle" idx="1"/>
          </p:nvPr>
        </p:nvSpPr>
        <p:spPr>
          <a:xfrm>
            <a:off x="7859467" y="2087015"/>
            <a:ext cx="3863221" cy="1415429"/>
          </a:xfrm>
        </p:spPr>
        <p:txBody>
          <a:bodyPr/>
          <a:lstStyle/>
          <a:p>
            <a:r>
              <a:rPr lang="es-ES" dirty="0"/>
              <a:t>A los instrumentos de consulta que describen las series documentales y expedientes de un archivo y que permiten su localización (inventario general), para las transferencias (inventario de transferencia) o para la baja documental (inventario de baja documental);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07411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463821FC-5A1C-47E8-A586-3177C3498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037307"/>
            <a:ext cx="10143235" cy="432000"/>
          </a:xfrm>
        </p:spPr>
        <p:txBody>
          <a:bodyPr rtlCol="0"/>
          <a:lstStyle/>
          <a:p>
            <a:pPr rtl="0"/>
            <a:r>
              <a:rPr lang="es-ES" dirty="0"/>
              <a:t>EJEMPLOS DE INSTRUMENTOS DE CONSULTA</a:t>
            </a:r>
          </a:p>
        </p:txBody>
      </p:sp>
    </p:spTree>
    <p:extLst>
      <p:ext uri="{BB962C8B-B14F-4D97-AF65-F5344CB8AC3E}">
        <p14:creationId xmlns:p14="http://schemas.microsoft.com/office/powerpoint/2010/main" val="2377734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463821FC-5A1C-47E8-A586-3177C3498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1037307"/>
            <a:ext cx="10143235" cy="432000"/>
          </a:xfrm>
        </p:spPr>
        <p:txBody>
          <a:bodyPr rtlCol="0"/>
          <a:lstStyle/>
          <a:p>
            <a:pPr rtl="0"/>
            <a:r>
              <a:rPr lang="es-ES" dirty="0"/>
              <a:t>QUE DICE LA LEY GENERAL DE ARCHIVOS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BD964BC-35A3-4E70-94B0-3FF95E131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464" y="1796785"/>
            <a:ext cx="10003771" cy="4136572"/>
          </a:xfrm>
        </p:spPr>
        <p:txBody>
          <a:bodyPr rtlCol="0"/>
          <a:lstStyle/>
          <a:p>
            <a:pPr indent="0" algn="ctr">
              <a:lnSpc>
                <a:spcPct val="150000"/>
              </a:lnSpc>
              <a:spcAft>
                <a:spcPts val="505"/>
              </a:spcAft>
              <a:buNone/>
            </a:pPr>
            <a:r>
              <a:rPr lang="es-E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 LOS PROCESOS DE ENTREGA Y RECEPCIÓN DE ARCHIVOS</a:t>
            </a:r>
            <a:endParaRPr lang="es-MX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182880" algn="just">
              <a:lnSpc>
                <a:spcPct val="150000"/>
              </a:lnSpc>
              <a:spcAft>
                <a:spcPts val="505"/>
              </a:spcAft>
            </a:pPr>
            <a:r>
              <a:rPr lang="es-E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Artículo 17.</a:t>
            </a:r>
            <a:r>
              <a:rPr lang="es-E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Los servidores públicos que deban elaborar un acta de entrega-recepción al separarse de su empleo, cargo o comisión, en los términos de las disposiciones jurídicas aplicables, deberán entregar los archivos que se encuentren bajo su custodia, así como los </a:t>
            </a:r>
            <a:r>
              <a:rPr lang="es-E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instrumentos de control y consulta </a:t>
            </a:r>
            <a:r>
              <a:rPr lang="es-E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archivísticos actualizados, señalando los documentos con posible valor histórico de acuerdo con el catálogo de disposición documental.</a:t>
            </a:r>
          </a:p>
          <a:p>
            <a:pPr indent="182880" algn="just">
              <a:lnSpc>
                <a:spcPct val="150000"/>
              </a:lnSpc>
              <a:spcAft>
                <a:spcPts val="505"/>
              </a:spcAft>
            </a:pPr>
            <a:endParaRPr lang="es-MX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12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28C832DE-58AA-4AC9-8B4B-A35CD02A45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449"/>
          <a:stretch/>
        </p:blipFill>
        <p:spPr>
          <a:xfrm>
            <a:off x="206374" y="162599"/>
            <a:ext cx="11680825" cy="653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53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xmlns="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6838682" y="2292439"/>
            <a:ext cx="4797741" cy="1609860"/>
          </a:xfrm>
        </p:spPr>
        <p:txBody>
          <a:bodyPr rtlCol="0"/>
          <a:lstStyle/>
          <a:p>
            <a:pPr algn="ctr" rtl="0"/>
            <a:r>
              <a:rPr lang="es-ES" sz="8000" dirty="0"/>
              <a:t>Gracias</a:t>
            </a:r>
          </a:p>
        </p:txBody>
      </p:sp>
      <p:pic>
        <p:nvPicPr>
          <p:cNvPr id="12" name="Gráfico 11" descr="Usuario" title="Icono: nombre del moderador">
            <a:extLst>
              <a:ext uri="{FF2B5EF4-FFF2-40B4-BE49-F238E27FC236}">
                <a16:creationId xmlns:a16="http://schemas.microsoft.com/office/drawing/2014/main" xmlns="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gray">
          <a:xfrm>
            <a:off x="4720361" y="5404519"/>
            <a:ext cx="218900" cy="218900"/>
          </a:xfrm>
          <a:prstGeom prst="rect">
            <a:avLst/>
          </a:prstGeom>
        </p:spPr>
      </p:pic>
      <p:pic>
        <p:nvPicPr>
          <p:cNvPr id="13" name="Gráfico 12" descr="Sobre" title="Icono: correo electrónico del moderador">
            <a:extLst>
              <a:ext uri="{FF2B5EF4-FFF2-40B4-BE49-F238E27FC236}">
                <a16:creationId xmlns:a16="http://schemas.microsoft.com/office/drawing/2014/main" xmlns="" id="{A24A1417-AE3F-44AE-98EB-3E6ADA1E201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 bwMode="gray">
          <a:xfrm>
            <a:off x="4720361" y="5987618"/>
            <a:ext cx="218900" cy="218900"/>
          </a:xfrm>
          <a:prstGeom prst="rect">
            <a:avLst/>
          </a:prstGeom>
        </p:spPr>
      </p:pic>
      <p:sp>
        <p:nvSpPr>
          <p:cNvPr id="10" name="Subtítulo 9"/>
          <p:cNvSpPr>
            <a:spLocks noGrp="1"/>
          </p:cNvSpPr>
          <p:nvPr>
            <p:ph type="subTitle" idx="1"/>
          </p:nvPr>
        </p:nvSpPr>
        <p:spPr>
          <a:xfrm>
            <a:off x="235847" y="5351612"/>
            <a:ext cx="4303959" cy="271807"/>
          </a:xfrm>
        </p:spPr>
        <p:txBody>
          <a:bodyPr/>
          <a:lstStyle/>
          <a:p>
            <a:r>
              <a:rPr lang="es-MX" sz="1800" dirty="0"/>
              <a:t>Patricia Angélica Fernández Madrid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256589" y="5837186"/>
            <a:ext cx="357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chemeClr val="bg1"/>
                </a:solidFill>
              </a:rPr>
              <a:t>archivistica.chihuahua@gmail.com</a:t>
            </a:r>
          </a:p>
        </p:txBody>
      </p:sp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_30478263_TF66835393" id="{E0DB5EC9-88BE-4326-8CDA-183FE8A56833}" vid="{BD83488B-7349-4AD6-9D0F-E5C648D25B9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5B97A58-017B-407D-9B26-277921821F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6F9DDD-282A-43E9-BFE4-D33DFFFD07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FCFEE3-59F5-490C-AC74-047FF9F6A8FC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16c05727-aa75-4e4a-9b5f-8a80a1165891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en diapositivas con esferas azules</Template>
  <TotalTime>0</TotalTime>
  <Words>627</Words>
  <Application>Microsoft Office PowerPoint</Application>
  <PresentationFormat>Personalizado</PresentationFormat>
  <Paragraphs>82</Paragraphs>
  <Slides>12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Sistema Institucional de Archivos (SIA)</vt:lpstr>
      <vt:lpstr>Archivo</vt:lpstr>
      <vt:lpstr>SISTEMA INSTITUCIONAL DE ARCHIVOS</vt:lpstr>
      <vt:lpstr>ELEMENTOS INDISPENSABLES DEL SISTEMA</vt:lpstr>
      <vt:lpstr>ALCANCES DEL PROYECTO</vt:lpstr>
      <vt:lpstr>Instrumentos de Control</vt:lpstr>
      <vt:lpstr>EJEMPLOS DE INSTRUMENTOS DE CONTROL</vt:lpstr>
      <vt:lpstr>Inventarios</vt:lpstr>
      <vt:lpstr>EJEMPLOS DE INSTRUMENTOS DE CONSULTA</vt:lpstr>
      <vt:lpstr>QUE DICE LA LEY GENERAL DE ARCHIVOS </vt:lpstr>
      <vt:lpstr>Presentación de PowerPoint</vt:lpstr>
      <vt:lpstr>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keywords>CLIENTES;MUNICIPIO CHIH;CAPACITACION</cp:keywords>
  <cp:lastModifiedBy/>
  <cp:revision>1</cp:revision>
  <dcterms:created xsi:type="dcterms:W3CDTF">2019-08-08T00:05:21Z</dcterms:created>
  <dcterms:modified xsi:type="dcterms:W3CDTF">2021-02-18T16:50:58Z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