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9" r:id="rId1"/>
  </p:sldMasterIdLst>
  <p:sldIdLst>
    <p:sldId id="406" r:id="rId2"/>
    <p:sldId id="407" r:id="rId3"/>
  </p:sldIdLst>
  <p:sldSz cx="9144000" cy="6858000" type="letter"/>
  <p:notesSz cx="7010400" cy="92964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55" d="100"/>
          <a:sy n="55" d="100"/>
        </p:scale>
        <p:origin x="1109" y="3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3E787-0941-4854-BB21-B5FDDB5BD987}" type="datetimeFigureOut">
              <a:rPr lang="es-ES" smtClean="0"/>
              <a:t>20/08/2017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672706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3E787-0941-4854-BB21-B5FDDB5BD987}" type="datetimeFigureOut">
              <a:rPr lang="es-ES" smtClean="0"/>
              <a:t>20/08/2017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913398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3E787-0941-4854-BB21-B5FDDB5BD987}" type="datetimeFigureOut">
              <a:rPr lang="es-ES" smtClean="0"/>
              <a:t>20/08/2017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85097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3E787-0941-4854-BB21-B5FDDB5BD987}" type="datetimeFigureOut">
              <a:rPr lang="es-ES" smtClean="0"/>
              <a:t>20/08/2017</a:t>
            </a:fld>
            <a:endParaRPr lang="es-E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319089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3E787-0941-4854-BB21-B5FDDB5BD987}" type="datetimeFigureOut">
              <a:rPr lang="es-ES" smtClean="0"/>
              <a:t>20/08/2017</a:t>
            </a:fld>
            <a:endParaRPr lang="es-E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8039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3E787-0941-4854-BB21-B5FDDB5BD987}" type="datetimeFigureOut">
              <a:rPr lang="es-ES" smtClean="0"/>
              <a:t>20/08/2017</a:t>
            </a:fld>
            <a:endParaRPr lang="es-E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448493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3E787-0941-4854-BB21-B5FDDB5BD987}" type="datetimeFigureOut">
              <a:rPr lang="es-ES" smtClean="0"/>
              <a:t>20/08/2017</a:t>
            </a:fld>
            <a:endParaRPr lang="es-E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s-E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365552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7" y="731520"/>
            <a:ext cx="5009393" cy="52578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E673E787-0941-4854-BB21-B5FDDB5BD987}" type="datetimeFigureOut">
              <a:rPr lang="es-ES" smtClean="0"/>
              <a:t>20/08/2017</a:t>
            </a:fld>
            <a:endParaRPr lang="es-E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s-E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702354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dirty="0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3E787-0941-4854-BB21-B5FDDB5BD987}" type="datetimeFigureOut">
              <a:rPr lang="es-ES" smtClean="0"/>
              <a:t>20/08/2017</a:t>
            </a:fld>
            <a:endParaRPr lang="es-E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860659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3E787-0941-4854-BB21-B5FDDB5BD987}" type="datetimeFigureOut">
              <a:rPr lang="es-ES" smtClean="0"/>
              <a:t>20/08/2017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05473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9"/>
            <a:ext cx="5800725" cy="5757420"/>
          </a:xfrm>
        </p:spPr>
        <p:txBody>
          <a:bodyPr vert="eaVert" lIns="45720" tIns="0" rIns="45720" bIns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3E787-0941-4854-BB21-B5FDDB5BD987}" type="datetimeFigureOut">
              <a:rPr lang="es-ES" smtClean="0"/>
              <a:t>20/08/2017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322588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E673E787-0941-4854-BB21-B5FDDB5BD987}" type="datetimeFigureOut">
              <a:rPr lang="es-ES" smtClean="0"/>
              <a:t>20/08/2017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5193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871" r:id="rId2"/>
    <p:sldLayoutId id="2147483872" r:id="rId3"/>
    <p:sldLayoutId id="2147483873" r:id="rId4"/>
    <p:sldLayoutId id="2147483874" r:id="rId5"/>
    <p:sldLayoutId id="2147483875" r:id="rId6"/>
    <p:sldLayoutId id="2147483876" r:id="rId7"/>
    <p:sldLayoutId id="2147483877" r:id="rId8"/>
    <p:sldLayoutId id="2147483878" r:id="rId9"/>
    <p:sldLayoutId id="2147483879" r:id="rId10"/>
    <p:sldLayoutId id="2147483880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2"/>
          <a:srcRect r="39307"/>
          <a:stretch/>
        </p:blipFill>
        <p:spPr>
          <a:xfrm>
            <a:off x="394848" y="92623"/>
            <a:ext cx="1821879" cy="748582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3310" y="47883"/>
            <a:ext cx="1269729" cy="1088190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1127394" y="905240"/>
            <a:ext cx="710399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400" b="1" dirty="0" smtClean="0">
                <a:solidFill>
                  <a:srgbClr val="000000"/>
                </a:solidFill>
              </a:rPr>
              <a:t>Evento “Paola </a:t>
            </a:r>
            <a:r>
              <a:rPr lang="es-MX" sz="2400" b="1" dirty="0">
                <a:solidFill>
                  <a:srgbClr val="000000"/>
                </a:solidFill>
              </a:rPr>
              <a:t>Longoria </a:t>
            </a:r>
            <a:r>
              <a:rPr lang="es-MX" sz="2400" b="1" dirty="0" err="1">
                <a:solidFill>
                  <a:srgbClr val="000000"/>
                </a:solidFill>
              </a:rPr>
              <a:t>World</a:t>
            </a:r>
            <a:r>
              <a:rPr lang="es-MX" sz="2400" b="1" dirty="0">
                <a:solidFill>
                  <a:srgbClr val="000000"/>
                </a:solidFill>
              </a:rPr>
              <a:t> </a:t>
            </a:r>
            <a:r>
              <a:rPr lang="es-MX" sz="2400" b="1" dirty="0" err="1">
                <a:solidFill>
                  <a:srgbClr val="000000"/>
                </a:solidFill>
              </a:rPr>
              <a:t>Raquetbol</a:t>
            </a:r>
            <a:r>
              <a:rPr lang="es-MX" sz="2400" b="1" dirty="0">
                <a:solidFill>
                  <a:srgbClr val="000000"/>
                </a:solidFill>
              </a:rPr>
              <a:t> Tour y </a:t>
            </a:r>
            <a:r>
              <a:rPr lang="es-MX" sz="2400" b="1" dirty="0" smtClean="0">
                <a:solidFill>
                  <a:srgbClr val="000000"/>
                </a:solidFill>
              </a:rPr>
              <a:t>WTR</a:t>
            </a:r>
            <a:r>
              <a:rPr lang="es-MX" sz="2400" b="1" dirty="0" smtClean="0"/>
              <a:t>”</a:t>
            </a:r>
            <a:endParaRPr lang="es-MX" sz="2400" b="1" dirty="0"/>
          </a:p>
        </p:txBody>
      </p:sp>
      <p:sp>
        <p:nvSpPr>
          <p:cNvPr id="4" name="Rectángulo 3"/>
          <p:cNvSpPr/>
          <p:nvPr/>
        </p:nvSpPr>
        <p:spPr>
          <a:xfrm>
            <a:off x="498764" y="1448716"/>
            <a:ext cx="802185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2200" b="1" dirty="0">
                <a:solidFill>
                  <a:srgbClr val="000000"/>
                </a:solidFill>
              </a:rPr>
              <a:t>En el mes de junio se lleva a cabo la última fecha del Campeonato Internacional de </a:t>
            </a:r>
            <a:r>
              <a:rPr lang="es-MX" sz="2200" b="1" dirty="0" err="1">
                <a:solidFill>
                  <a:srgbClr val="000000"/>
                </a:solidFill>
              </a:rPr>
              <a:t>Raquetbol</a:t>
            </a:r>
            <a:r>
              <a:rPr lang="es-MX" sz="2200" b="1" dirty="0">
                <a:solidFill>
                  <a:srgbClr val="000000"/>
                </a:solidFill>
              </a:rPr>
              <a:t> de la final "Paola Longoria </a:t>
            </a:r>
            <a:r>
              <a:rPr lang="es-MX" sz="2200" b="1" dirty="0" err="1">
                <a:solidFill>
                  <a:srgbClr val="000000"/>
                </a:solidFill>
              </a:rPr>
              <a:t>Challenge</a:t>
            </a:r>
            <a:r>
              <a:rPr lang="es-MX" sz="2200" b="1" dirty="0">
                <a:solidFill>
                  <a:srgbClr val="000000"/>
                </a:solidFill>
              </a:rPr>
              <a:t>".</a:t>
            </a:r>
            <a:r>
              <a:rPr lang="es-MX" sz="2200" b="1" dirty="0"/>
              <a:t> </a:t>
            </a:r>
          </a:p>
        </p:txBody>
      </p:sp>
      <p:pic>
        <p:nvPicPr>
          <p:cNvPr id="1028" name="Picture 4" descr="Imagen relacionad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9621" y="2463352"/>
            <a:ext cx="5659542" cy="375416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4120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2"/>
          <a:srcRect r="39307"/>
          <a:stretch/>
        </p:blipFill>
        <p:spPr>
          <a:xfrm>
            <a:off x="394848" y="92623"/>
            <a:ext cx="1821879" cy="748582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3310" y="47883"/>
            <a:ext cx="1269729" cy="1088190"/>
          </a:xfrm>
          <a:prstGeom prst="rect">
            <a:avLst/>
          </a:prstGeom>
        </p:spPr>
      </p:pic>
      <p:pic>
        <p:nvPicPr>
          <p:cNvPr id="2050" name="Picture 2" descr="Resultado de imagen para paola longoria challenge chihuahu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9529" y="2054088"/>
            <a:ext cx="6211721" cy="349409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ángulo 8"/>
          <p:cNvSpPr/>
          <p:nvPr/>
        </p:nvSpPr>
        <p:spPr>
          <a:xfrm>
            <a:off x="1305787" y="1073804"/>
            <a:ext cx="710399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400" b="1" dirty="0" smtClean="0">
                <a:solidFill>
                  <a:srgbClr val="000000"/>
                </a:solidFill>
              </a:rPr>
              <a:t>Evento “Paola </a:t>
            </a:r>
            <a:r>
              <a:rPr lang="es-MX" sz="2400" b="1" dirty="0">
                <a:solidFill>
                  <a:srgbClr val="000000"/>
                </a:solidFill>
              </a:rPr>
              <a:t>Longoria </a:t>
            </a:r>
            <a:r>
              <a:rPr lang="es-MX" sz="2400" b="1" dirty="0" err="1">
                <a:solidFill>
                  <a:srgbClr val="000000"/>
                </a:solidFill>
              </a:rPr>
              <a:t>World</a:t>
            </a:r>
            <a:r>
              <a:rPr lang="es-MX" sz="2400" b="1" dirty="0">
                <a:solidFill>
                  <a:srgbClr val="000000"/>
                </a:solidFill>
              </a:rPr>
              <a:t> </a:t>
            </a:r>
            <a:r>
              <a:rPr lang="es-MX" sz="2400" b="1" dirty="0" err="1">
                <a:solidFill>
                  <a:srgbClr val="000000"/>
                </a:solidFill>
              </a:rPr>
              <a:t>Raquetbol</a:t>
            </a:r>
            <a:r>
              <a:rPr lang="es-MX" sz="2400" b="1" dirty="0">
                <a:solidFill>
                  <a:srgbClr val="000000"/>
                </a:solidFill>
              </a:rPr>
              <a:t> Tour y </a:t>
            </a:r>
            <a:r>
              <a:rPr lang="es-MX" sz="2400" b="1" dirty="0" smtClean="0">
                <a:solidFill>
                  <a:srgbClr val="000000"/>
                </a:solidFill>
              </a:rPr>
              <a:t>WTR</a:t>
            </a:r>
            <a:r>
              <a:rPr lang="es-MX" sz="2400" b="1" dirty="0" smtClean="0"/>
              <a:t>”</a:t>
            </a:r>
            <a:endParaRPr lang="es-MX" sz="2400" b="1" dirty="0"/>
          </a:p>
        </p:txBody>
      </p:sp>
    </p:spTree>
    <p:extLst>
      <p:ext uri="{BB962C8B-B14F-4D97-AF65-F5344CB8AC3E}">
        <p14:creationId xmlns:p14="http://schemas.microsoft.com/office/powerpoint/2010/main" val="1522131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trospección">
  <a:themeElements>
    <a:clrScheme name="Azul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Retrospección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ción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TM02900769[[fn=Retrospección]]</Template>
  <TotalTime>2833</TotalTime>
  <Words>45</Words>
  <Application>Microsoft Office PowerPoint</Application>
  <PresentationFormat>Carta (216 x 279 mm)</PresentationFormat>
  <Paragraphs>3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Retrospección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INSTITUTO MUNICIPAL DE CULTURA FISICA DEPORTE Y JUVENTUD</dc:title>
  <dc:creator>Elizabeth Trujillo Manjarrez</dc:creator>
  <cp:lastModifiedBy>HUGO</cp:lastModifiedBy>
  <cp:revision>328</cp:revision>
  <cp:lastPrinted>2017-06-20T18:38:15Z</cp:lastPrinted>
  <dcterms:created xsi:type="dcterms:W3CDTF">2016-10-24T20:29:29Z</dcterms:created>
  <dcterms:modified xsi:type="dcterms:W3CDTF">2017-08-21T06:03:01Z</dcterms:modified>
</cp:coreProperties>
</file>