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  <p:sldId id="408" r:id="rId4"/>
    <p:sldId id="409" r:id="rId5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DORADOS Basquetbol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2597723"/>
            <a:ext cx="5058724" cy="33724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ángulo 7"/>
          <p:cNvSpPr/>
          <p:nvPr/>
        </p:nvSpPr>
        <p:spPr>
          <a:xfrm>
            <a:off x="512618" y="1399304"/>
            <a:ext cx="82157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200" b="1" dirty="0" smtClean="0">
                <a:solidFill>
                  <a:srgbClr val="000000"/>
                </a:solidFill>
              </a:rPr>
              <a:t>El 3 de febrero de 2017 se da inicio a la L</a:t>
            </a:r>
            <a:r>
              <a:rPr lang="es-MX" sz="2200" b="1" dirty="0" smtClean="0">
                <a:solidFill>
                  <a:srgbClr val="000000"/>
                </a:solidFill>
              </a:rPr>
              <a:t>iga </a:t>
            </a:r>
            <a:r>
              <a:rPr lang="es-MX" sz="2200" b="1" dirty="0">
                <a:solidFill>
                  <a:srgbClr val="000000"/>
                </a:solidFill>
              </a:rPr>
              <a:t>de Basquetbol Estatal 2017, con mejorías notables, realizando la temporada con una tercera parte del monto gastado en el año 2016, obteniendo el </a:t>
            </a:r>
            <a:r>
              <a:rPr lang="es-MX" sz="2200" b="1" dirty="0" smtClean="0">
                <a:solidFill>
                  <a:srgbClr val="000000"/>
                </a:solidFill>
              </a:rPr>
              <a:t>Tricampeonato</a:t>
            </a:r>
            <a:r>
              <a:rPr lang="es-MX" sz="2200" b="1" dirty="0" smtClean="0"/>
              <a:t>.</a:t>
            </a:r>
            <a:endParaRPr lang="es-MX" sz="2200" b="1" dirty="0"/>
          </a:p>
        </p:txBody>
      </p:sp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DORADOS Basquetbol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0"/>
          <a:stretch/>
        </p:blipFill>
        <p:spPr>
          <a:xfrm>
            <a:off x="4959926" y="2913070"/>
            <a:ext cx="3934691" cy="33213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1"/>
          <a:stretch/>
        </p:blipFill>
        <p:spPr>
          <a:xfrm>
            <a:off x="190491" y="1776012"/>
            <a:ext cx="4683333" cy="31007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2213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DORADOS Basquetbol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8"/>
          <a:stretch/>
        </p:blipFill>
        <p:spPr>
          <a:xfrm>
            <a:off x="193963" y="1747480"/>
            <a:ext cx="4655672" cy="34323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" r="9408"/>
          <a:stretch/>
        </p:blipFill>
        <p:spPr>
          <a:xfrm>
            <a:off x="5015345" y="3241963"/>
            <a:ext cx="3885171" cy="3082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8848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DORADOS Basquetbol</a:t>
            </a:r>
          </a:p>
        </p:txBody>
      </p:sp>
      <p:pic>
        <p:nvPicPr>
          <p:cNvPr id="2" name="Picture 2" descr="Resultado de imagen para tricampeonato dorados chihuahua 20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83" y="1759220"/>
            <a:ext cx="5715000" cy="38004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096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2830</TotalTime>
  <Words>48</Words>
  <Application>Microsoft Office PowerPoint</Application>
  <PresentationFormat>Carta (216 x 279 mm)</PresentationFormat>
  <Paragraphs>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327</cp:revision>
  <cp:lastPrinted>2017-06-20T18:38:15Z</cp:lastPrinted>
  <dcterms:created xsi:type="dcterms:W3CDTF">2016-10-24T20:29:29Z</dcterms:created>
  <dcterms:modified xsi:type="dcterms:W3CDTF">2017-08-21T21:25:43Z</dcterms:modified>
</cp:coreProperties>
</file>