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7" r:id="rId3"/>
    <p:sldId id="408" r:id="rId4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pic>
        <p:nvPicPr>
          <p:cNvPr id="1026" name="Picture 2" descr="https://attachment.outlook.office.net/owa/paoestra@hotmail.com/service.svc/s/GetFileAttachment?id=AQMkADAwATY3ZmYAZS04NmM5LWY5YzktMDACLTAwCgBGAAADk8ZZk4%2FHp0uXa1aAnK4caAcAxsokTqnU5067%2B0Z%2Fh8hnewAAAgEMAAAAxsokTqnU5067%2B0Z%2Fh8hnewAAAPHUba8AAAABEgAQAOILHuAJgSBAqRCJ%2BznRjgw%3D&amp;X-OWA-CANARY=pqUNjGJskUexVI-a9Fj1BxCe0Rhb6NQYdQOmhg1_e7qyACCnhOBzGSDh0bonQOGo3ganEACC2HU.&amp;token=eyJ0eXAiOiJKV1QiLCJhbGciOiJSUzI1NiIsIng1dCI6ImVuaDlCSnJWUFU1aWpWMXFqWmpWLWZMMmJjbyJ9.eyJ2ZXIiOiJFeGNoYW5nZS5DYWxsYmFjay5WMSIsImFwcGN0eHNlbmRlciI6Ik93YURvd25sb2FkQDg0ZGY5ZTdmLWU5ZjYtNDBhZi1iNDM1LWFhYWFhYWFhYWFhYSIsImFwcGN0eCI6IntcIm1zZXhjaHByb3RcIjpcIm93YVwiLFwicHJpbWFyeXNpZFwiOlwiUy0xLTI4MjctNDI1OTgyLTIyNjEzODM2MjVcIixcInB1aWRcIjpcIjE4Mjk1ODEwMjAwNjgyOTdcIixcIm9pZFwiOlwiMDAwNjdmZmUtODZjOS1mOWM5LTAwMDAtMDAwMDAwMDAwMDAwXCIsXCJzY29wZVwiOlwiT3dhRG93bmxvYWRcIn0iLCJpc3MiOiIwMDAwMDAwMi0wMDAwLTBmZjEtY2UwMC0wMDAwMDAwMDAwMDBAODRkZjllN2YtZTlmNi00MGFmLWI0MzUtYWFhYWFhYWFhYWFhIiwiYXVkIjoiMDAwMDAwMDItMDAwMC0wZmYxLWNlMDAtMDAwMDAwMDAwMDAwL2F0dGFjaG1lbnQub3V0bG9vay5vZmZpY2UubmV0QDg0ZGY5ZTdmLWU5ZjYtNDBhZi1iNDM1LWFhYWFhYWFhYWFhYSIsImV4cCI6MTUwMzI5NjMxMSwibmJmIjoxNTAzMjk1NzExfQ.LOWLnMQbIFSTIxA05F59QPNJMCq2AnqS52roxLczOwkaLpoZE8SlzYNS-7XTESyIN_jX3PkdzQqyEHeAjHdIfR837fUmUbYNciIKVroDHdh1g9AeMNpvYuztmUyn1WRf0VTsXfjWi9ed33f_CA-tS0Q2u9vXeZwcl8CMf9fLZQqZY1JSguwQnX3EFlovtqoXeod8os8_gtDwdQLgWso5gFx-P_w3yqGOB-jftR617qxjhCM5Bj_1i6Y2AxxbOXlrFItZSGY9A8OQUZ9y0vKu0GKbwQmdxJ_hUkQooOTmVWkVnN1vSnK5QdHtGt--cj-q-egwqOfXE3QvwiaWvLXzfw&amp;owa=outlook.live.com&amp;isc=1&amp;isImagePreview=Tr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877" y="2581929"/>
            <a:ext cx="5505286" cy="41289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408703" y="1390078"/>
            <a:ext cx="854133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dirty="0">
                <a:solidFill>
                  <a:srgbClr val="000000"/>
                </a:solidFill>
              </a:rPr>
              <a:t>Se rehabilita camión adaptado como transporte para personas con discapacidad, con la finalidad de facilitar su traslado y de esta manera beneficiarse con terapias dentro del gimnasio adaptado.</a:t>
            </a:r>
            <a:r>
              <a:rPr lang="es-MX" sz="2200" b="1" dirty="0"/>
              <a:t> </a:t>
            </a:r>
            <a:endParaRPr lang="es-MX" sz="2200" b="1" dirty="0" smtClean="0"/>
          </a:p>
          <a:p>
            <a:pPr algn="ctr"/>
            <a:endParaRPr lang="es-MX" sz="2200" b="1" dirty="0"/>
          </a:p>
        </p:txBody>
      </p:sp>
      <p:sp>
        <p:nvSpPr>
          <p:cNvPr id="9" name="Rectángulo 8"/>
          <p:cNvSpPr/>
          <p:nvPr/>
        </p:nvSpPr>
        <p:spPr>
          <a:xfrm>
            <a:off x="485853" y="827906"/>
            <a:ext cx="8541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>
                <a:solidFill>
                  <a:srgbClr val="000000"/>
                </a:solidFill>
              </a:rPr>
              <a:t>Rehabilitación de Camión Adaptado</a:t>
            </a:r>
            <a:endParaRPr lang="es-MX" sz="2400" b="1" dirty="0" smtClean="0"/>
          </a:p>
          <a:p>
            <a:pPr algn="ctr"/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pic>
        <p:nvPicPr>
          <p:cNvPr id="2" name="Picture 2" descr="https://attachment.outlook.office.net/owa/paoestra@hotmail.com/service.svc/s/GetFileAttachment?id=AQMkADAwATY3ZmYAZS04NmM5LWY5YzktMDACLTAwCgBGAAADk8ZZk4%2FHp0uXa1aAnK4caAcAxsokTqnU5067%2B0Z%2Fh8hnewAAAgEMAAAAxsokTqnU5067%2B0Z%2Fh8hnewAAAPHUba8AAAABEgAQAJULD42%2FOeFKr9pDv3dI154%3D&amp;X-OWA-CANARY=pqUNjGJskUexVI-a9Fj1BxCe0Rhb6NQYdQOmhg1_e7qyACCnhOBzGSDh0bonQOGo3ganEACC2HU.&amp;token=eyJ0eXAiOiJKV1QiLCJhbGciOiJSUzI1NiIsIng1dCI6ImVuaDlCSnJWUFU1aWpWMXFqWmpWLWZMMmJjbyJ9.eyJ2ZXIiOiJFeGNoYW5nZS5DYWxsYmFjay5WMSIsImFwcGN0eHNlbmRlciI6Ik93YURvd25sb2FkQDg0ZGY5ZTdmLWU5ZjYtNDBhZi1iNDM1LWFhYWFhYWFhYWFhYSIsImFwcGN0eCI6IntcIm1zZXhjaHByb3RcIjpcIm93YVwiLFwicHJpbWFyeXNpZFwiOlwiUy0xLTI4MjctNDI1OTgyLTIyNjEzODM2MjVcIixcInB1aWRcIjpcIjE4Mjk1ODEwMjAwNjgyOTdcIixcIm9pZFwiOlwiMDAwNjdmZmUtODZjOS1mOWM5LTAwMDAtMDAwMDAwMDAwMDAwXCIsXCJzY29wZVwiOlwiT3dhRG93bmxvYWRcIn0iLCJpc3MiOiIwMDAwMDAwMi0wMDAwLTBmZjEtY2UwMC0wMDAwMDAwMDAwMDBAODRkZjllN2YtZTlmNi00MGFmLWI0MzUtYWFhYWFhYWFhYWFhIiwiYXVkIjoiMDAwMDAwMDItMDAwMC0wZmYxLWNlMDAtMDAwMDAwMDAwMDAwL2F0dGFjaG1lbnQub3V0bG9vay5vZmZpY2UubmV0QDg0ZGY5ZTdmLWU5ZjYtNDBhZi1iNDM1LWFhYWFhYWFhYWFhYSIsImV4cCI6MTUwMzI5NjMxMSwibmJmIjoxNTAzMjk1NzExfQ.LOWLnMQbIFSTIxA05F59QPNJMCq2AnqS52roxLczOwkaLpoZE8SlzYNS-7XTESyIN_jX3PkdzQqyEHeAjHdIfR837fUmUbYNciIKVroDHdh1g9AeMNpvYuztmUyn1WRf0VTsXfjWi9ed33f_CA-tS0Q2u9vXeZwcl8CMf9fLZQqZY1JSguwQnX3EFlovtqoXeod8os8_gtDwdQLgWso5gFx-P_w3yqGOB-jftR617qxjhCM5Bj_1i6Y2AxxbOXlrFItZSGY9A8OQUZ9y0vKu0GKbwQmdxJ_hUkQooOTmVWkVnN1vSnK5QdHtGt--cj-q-egwqOfXE3QvwiaWvLXzfw&amp;owa=outlook.live.com&amp;isc=1&amp;isImagePreview=Tru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86" r="3818" b="8755"/>
          <a:stretch/>
        </p:blipFill>
        <p:spPr bwMode="auto">
          <a:xfrm>
            <a:off x="1305787" y="1895973"/>
            <a:ext cx="7059950" cy="38238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394848" y="1064976"/>
            <a:ext cx="8541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>
                <a:solidFill>
                  <a:srgbClr val="000000"/>
                </a:solidFill>
              </a:rPr>
              <a:t>Rehabilitación de Camión Adaptado</a:t>
            </a:r>
            <a:endParaRPr lang="es-MX" sz="2400" b="1" dirty="0" smtClean="0"/>
          </a:p>
          <a:p>
            <a:pPr algn="ctr"/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152213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pic>
        <p:nvPicPr>
          <p:cNvPr id="3074" name="Picture 2" descr="https://attachment.outlook.office.net/owa/paoestra@hotmail.com/service.svc/s/GetFileAttachment?id=AQMkADAwATY3ZmYAZS04NmM5LWY5YzktMDACLTAwCgBGAAADk8ZZk4%2FHp0uXa1aAnK4caAcAxsokTqnU5067%2B0Z%2Fh8hnewAAAgEMAAAAxsokTqnU5067%2B0Z%2Fh8hnewAAAPHUba8AAAABEgAQAFEVfBgMadBKuq8NULIpsbg%3D&amp;X-OWA-CANARY=pqUNjGJskUexVI-a9Fj1BxCe0Rhb6NQYdQOmhg1_e7qyACCnhOBzGSDh0bonQOGo3ganEACC2HU.&amp;token=eyJ0eXAiOiJKV1QiLCJhbGciOiJSUzI1NiIsIng1dCI6ImVuaDlCSnJWUFU1aWpWMXFqWmpWLWZMMmJjbyJ9.eyJ2ZXIiOiJFeGNoYW5nZS5DYWxsYmFjay5WMSIsImFwcGN0eHNlbmRlciI6Ik93YURvd25sb2FkQDg0ZGY5ZTdmLWU5ZjYtNDBhZi1iNDM1LWFhYWFhYWFhYWFhYSIsImFwcGN0eCI6IntcIm1zZXhjaHByb3RcIjpcIm93YVwiLFwicHJpbWFyeXNpZFwiOlwiUy0xLTI4MjctNDI1OTgyLTIyNjEzODM2MjVcIixcInB1aWRcIjpcIjE4Mjk1ODEwMjAwNjgyOTdcIixcIm9pZFwiOlwiMDAwNjdmZmUtODZjOS1mOWM5LTAwMDAtMDAwMDAwMDAwMDAwXCIsXCJzY29wZVwiOlwiT3dhRG93bmxvYWRcIn0iLCJpc3MiOiIwMDAwMDAwMi0wMDAwLTBmZjEtY2UwMC0wMDAwMDAwMDAwMDBAODRkZjllN2YtZTlmNi00MGFmLWI0MzUtYWFhYWFhYWFhYWFhIiwiYXVkIjoiMDAwMDAwMDItMDAwMC0wZmYxLWNlMDAtMDAwMDAwMDAwMDAwL2F0dGFjaG1lbnQub3V0bG9vay5vZmZpY2UubmV0QDg0ZGY5ZTdmLWU5ZjYtNDBhZi1iNDM1LWFhYWFhYWFhYWFhYSIsImV4cCI6MTUwMzI5NjMxMSwibmJmIjoxNTAzMjk1NzExfQ.LOWLnMQbIFSTIxA05F59QPNJMCq2AnqS52roxLczOwkaLpoZE8SlzYNS-7XTESyIN_jX3PkdzQqyEHeAjHdIfR837fUmUbYNciIKVroDHdh1g9AeMNpvYuztmUyn1WRf0VTsXfjWi9ed33f_CA-tS0Q2u9vXeZwcl8CMf9fLZQqZY1JSguwQnX3EFlovtqoXeod8os8_gtDwdQLgWso5gFx-P_w3yqGOB-jftR617qxjhCM5Bj_1i6Y2AxxbOXlrFItZSGY9A8OQUZ9y0vKu0GKbwQmdxJ_hUkQooOTmVWkVnN1vSnK5QdHtGt--cj-q-egwqOfXE3QvwiaWvLXzfw&amp;owa=outlook.live.com&amp;isc=1&amp;isImagePreview=Tru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0" r="8535"/>
          <a:stretch/>
        </p:blipFill>
        <p:spPr bwMode="auto">
          <a:xfrm>
            <a:off x="602666" y="1860644"/>
            <a:ext cx="3851564" cy="37571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602666" y="1067322"/>
            <a:ext cx="8541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>
                <a:solidFill>
                  <a:srgbClr val="000000"/>
                </a:solidFill>
              </a:rPr>
              <a:t>Rehabilitación de Camión Adaptado</a:t>
            </a:r>
            <a:endParaRPr lang="es-MX" sz="2400" b="1" dirty="0" smtClean="0"/>
          </a:p>
          <a:p>
            <a:pPr algn="ctr"/>
            <a:endParaRPr lang="es-MX" sz="2400" b="1" dirty="0"/>
          </a:p>
        </p:txBody>
      </p:sp>
      <p:pic>
        <p:nvPicPr>
          <p:cNvPr id="8" name="Picture 2" descr="https://attachment.outlook.office.net/owa/paoestra@hotmail.com/service.svc/s/GetFileAttachment?id=AQMkADAwATY3ZmYAZS04NmM5LWY5YzktMDACLTAwCgBGAAADk8ZZk4%2FHp0uXa1aAnK4caAcAxsokTqnU5067%2B0Z%2Fh8hnewAAAgEMAAAAxsokTqnU5067%2B0Z%2Fh8hnewAAAPHUba8AAAABEgAQAGf%2FxpwoBMJNgaZ%2BkWTrzJs%3D&amp;X-OWA-CANARY=pqUNjGJskUexVI-a9Fj1BxCe0Rhb6NQYdQOmhg1_e7qyACCnhOBzGSDh0bonQOGo3ganEACC2HU.&amp;token=eyJ0eXAiOiJKV1QiLCJhbGciOiJSUzI1NiIsIng1dCI6ImVuaDlCSnJWUFU1aWpWMXFqWmpWLWZMMmJjbyJ9.eyJ2ZXIiOiJFeGNoYW5nZS5DYWxsYmFjay5WMSIsImFwcGN0eHNlbmRlciI6Ik93YURvd25sb2FkQDg0ZGY5ZTdmLWU5ZjYtNDBhZi1iNDM1LWFhYWFhYWFhYWFhYSIsImFwcGN0eCI6IntcIm1zZXhjaHByb3RcIjpcIm93YVwiLFwicHJpbWFyeXNpZFwiOlwiUy0xLTI4MjctNDI1OTgyLTIyNjEzODM2MjVcIixcInB1aWRcIjpcIjE4Mjk1ODEwMjAwNjgyOTdcIixcIm9pZFwiOlwiMDAwNjdmZmUtODZjOS1mOWM5LTAwMDAtMDAwMDAwMDAwMDAwXCIsXCJzY29wZVwiOlwiT3dhRG93bmxvYWRcIn0iLCJpc3MiOiIwMDAwMDAwMi0wMDAwLTBmZjEtY2UwMC0wMDAwMDAwMDAwMDBAODRkZjllN2YtZTlmNi00MGFmLWI0MzUtYWFhYWFhYWFhYWFhIiwiYXVkIjoiMDAwMDAwMDItMDAwMC0wZmYxLWNlMDAtMDAwMDAwMDAwMDAwL2F0dGFjaG1lbnQub3V0bG9vay5vZmZpY2UubmV0QDg0ZGY5ZTdmLWU5ZjYtNDBhZi1iNDM1LWFhYWFhYWFhYWFhYSIsImV4cCI6MTUwMzI5NjMxMSwibmJmIjoxNTAzMjk1NzExfQ.LOWLnMQbIFSTIxA05F59QPNJMCq2AnqS52roxLczOwkaLpoZE8SlzYNS-7XTESyIN_jX3PkdzQqyEHeAjHdIfR837fUmUbYNciIKVroDHdh1g9AeMNpvYuztmUyn1WRf0VTsXfjWi9ed33f_CA-tS0Q2u9vXeZwcl8CMf9fLZQqZY1JSguwQnX3EFlovtqoXeod8os8_gtDwdQLgWso5gFx-P_w3yqGOB-jftR617qxjhCM5Bj_1i6Y2AxxbOXlrFItZSGY9A8OQUZ9y0vKu0GKbwQmdxJ_hUkQooOTmVWkVnN1vSnK5QdHtGt--cj-q-egwqOfXE3QvwiaWvLXzfw&amp;owa=outlook.live.com&amp;isc=1&amp;isImagePreview=Tru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5" t="13128" r="6921" b="6120"/>
          <a:stretch/>
        </p:blipFill>
        <p:spPr bwMode="auto">
          <a:xfrm>
            <a:off x="4599709" y="3144982"/>
            <a:ext cx="3934691" cy="29371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65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2839</TotalTime>
  <Words>42</Words>
  <Application>Microsoft Office PowerPoint</Application>
  <PresentationFormat>Carta (216 x 279 mm)</PresentationFormat>
  <Paragraphs>4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Retrospección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330</cp:revision>
  <cp:lastPrinted>2017-06-20T18:38:15Z</cp:lastPrinted>
  <dcterms:created xsi:type="dcterms:W3CDTF">2016-10-24T20:29:29Z</dcterms:created>
  <dcterms:modified xsi:type="dcterms:W3CDTF">2017-08-21T06:16:17Z</dcterms:modified>
</cp:coreProperties>
</file>