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  <p:sldId id="408" r:id="rId4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 de Pelea de Box Profesional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94847" y="1458341"/>
            <a:ext cx="8582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El 29 de </a:t>
            </a:r>
            <a:r>
              <a:rPr lang="es-MX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abril de 2017, se lleva a cabo en las instalaciones del Gimnasio Manuel Bernardo Aguirre, el evento de box denominado "Pelea del Orgullo Chávez vs. Álvarez</a:t>
            </a:r>
            <a:r>
              <a:rPr lang="es-MX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"</a:t>
            </a:r>
            <a:endParaRPr lang="es-MX" sz="2400" b="1" dirty="0"/>
          </a:p>
        </p:txBody>
      </p:sp>
      <p:pic>
        <p:nvPicPr>
          <p:cNvPr id="1026" name="Picture 2" descr="Resultado de imagen para pelea del orgullo chihuah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992" y="2812472"/>
            <a:ext cx="6494606" cy="32581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 de Pelea de Box Profesional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94847" y="1458341"/>
            <a:ext cx="85828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"</a:t>
            </a:r>
            <a:r>
              <a:rPr lang="es-MX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Pelea del Orgullo Chávez vs. Álvarez</a:t>
            </a:r>
            <a:r>
              <a:rPr lang="es-MX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"</a:t>
            </a:r>
            <a:endParaRPr lang="es-MX" sz="2400" b="1" dirty="0"/>
          </a:p>
        </p:txBody>
      </p:sp>
      <p:pic>
        <p:nvPicPr>
          <p:cNvPr id="2050" name="Picture 2" descr="Resultado de imagen para pelea del orgullo chihuahu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47" y="2054088"/>
            <a:ext cx="4413632" cy="24826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054" name="Picture 6" descr="Resultado de imagen para pelea del orgullo chihuahua gimnasio mb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r="6361"/>
          <a:stretch/>
        </p:blipFill>
        <p:spPr bwMode="auto">
          <a:xfrm>
            <a:off x="4987636" y="3713018"/>
            <a:ext cx="3990107" cy="2630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2213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Evento de Pelea de Box Profesional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94847" y="1458341"/>
            <a:ext cx="85828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"</a:t>
            </a:r>
            <a:r>
              <a:rPr lang="es-MX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Pelea del Orgullo Chávez vs. Álvarez</a:t>
            </a:r>
            <a:r>
              <a:rPr lang="es-MX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"</a:t>
            </a:r>
            <a:endParaRPr lang="es-MX" sz="2400" b="1" dirty="0"/>
          </a:p>
        </p:txBody>
      </p:sp>
      <p:pic>
        <p:nvPicPr>
          <p:cNvPr id="2052" name="Picture 4" descr="Resultado de imagen para pelea del orgullo chihuahua gimnasio mb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91" y="1950784"/>
            <a:ext cx="6321551" cy="4514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821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2840</TotalTime>
  <Words>70</Words>
  <Application>Microsoft Office PowerPoint</Application>
  <PresentationFormat>Carta (216 x 279 mm)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332</cp:revision>
  <cp:lastPrinted>2017-06-20T18:38:15Z</cp:lastPrinted>
  <dcterms:created xsi:type="dcterms:W3CDTF">2016-10-24T20:29:29Z</dcterms:created>
  <dcterms:modified xsi:type="dcterms:W3CDTF">2017-08-21T21:29:11Z</dcterms:modified>
</cp:coreProperties>
</file>