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9" r:id="rId1"/>
  </p:sldMasterIdLst>
  <p:sldIdLst>
    <p:sldId id="406" r:id="rId2"/>
    <p:sldId id="407" r:id="rId3"/>
  </p:sldIdLst>
  <p:sldSz cx="9144000" cy="6858000" type="letter"/>
  <p:notesSz cx="7010400" cy="9296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5" d="100"/>
          <a:sy n="55" d="100"/>
        </p:scale>
        <p:origin x="1109"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0B94E89-B7C6-4AEA-A5F8-14A48B08D915}" type="slidenum">
              <a:rPr lang="es-ES" smtClean="0"/>
              <a:t>‹Nº›</a:t>
            </a:fld>
            <a:endParaRPr lang="es-E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727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0B94E89-B7C6-4AEA-A5F8-14A48B08D915}" type="slidenum">
              <a:rPr lang="es-ES" smtClean="0"/>
              <a:t>‹Nº›</a:t>
            </a:fld>
            <a:endParaRPr lang="es-ES" dirty="0"/>
          </a:p>
        </p:txBody>
      </p:sp>
    </p:spTree>
    <p:extLst>
      <p:ext uri="{BB962C8B-B14F-4D97-AF65-F5344CB8AC3E}">
        <p14:creationId xmlns:p14="http://schemas.microsoft.com/office/powerpoint/2010/main" val="3491339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0B94E89-B7C6-4AEA-A5F8-14A48B08D915}" type="slidenum">
              <a:rPr lang="es-ES" smtClean="0"/>
              <a:t>‹Nº›</a:t>
            </a:fld>
            <a:endParaRPr lang="es-E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509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0B94E89-B7C6-4AEA-A5F8-14A48B08D915}" type="slidenum">
              <a:rPr lang="es-ES" smtClean="0"/>
              <a:t>‹Nº›</a:t>
            </a:fld>
            <a:endParaRPr lang="es-ES" dirty="0"/>
          </a:p>
        </p:txBody>
      </p:sp>
    </p:spTree>
    <p:extLst>
      <p:ext uri="{BB962C8B-B14F-4D97-AF65-F5344CB8AC3E}">
        <p14:creationId xmlns:p14="http://schemas.microsoft.com/office/powerpoint/2010/main" val="2131908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822960" y="2582334"/>
            <a:ext cx="3703320" cy="32867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63440" y="2582334"/>
            <a:ext cx="3703320" cy="32867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A0B94E89-B7C6-4AEA-A5F8-14A48B08D915}" type="slidenum">
              <a:rPr lang="es-ES" smtClean="0"/>
              <a:t>‹Nº›</a:t>
            </a:fld>
            <a:endParaRPr lang="es-ES" dirty="0"/>
          </a:p>
        </p:txBody>
      </p:sp>
    </p:spTree>
    <p:extLst>
      <p:ext uri="{BB962C8B-B14F-4D97-AF65-F5344CB8AC3E}">
        <p14:creationId xmlns:p14="http://schemas.microsoft.com/office/powerpoint/2010/main" val="33803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A0B94E89-B7C6-4AEA-A5F8-14A48B08D915}" type="slidenum">
              <a:rPr lang="es-ES" smtClean="0"/>
              <a:t>‹Nº›</a:t>
            </a:fld>
            <a:endParaRPr lang="es-ES" dirty="0"/>
          </a:p>
        </p:txBody>
      </p:sp>
    </p:spTree>
    <p:extLst>
      <p:ext uri="{BB962C8B-B14F-4D97-AF65-F5344CB8AC3E}">
        <p14:creationId xmlns:p14="http://schemas.microsoft.com/office/powerpoint/2010/main" val="4144849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ES" dirty="0"/>
          </a:p>
        </p:txBody>
      </p:sp>
      <p:sp>
        <p:nvSpPr>
          <p:cNvPr id="9" name="Slide Number Placeholder 8"/>
          <p:cNvSpPr>
            <a:spLocks noGrp="1"/>
          </p:cNvSpPr>
          <p:nvPr>
            <p:ph type="sldNum" sz="quarter" idx="12"/>
          </p:nvPr>
        </p:nvSpPr>
        <p:spPr/>
        <p:txBody>
          <a:bodyPr/>
          <a:lstStyle/>
          <a:p>
            <a:fld id="{A0B94E89-B7C6-4AEA-A5F8-14A48B08D915}" type="slidenum">
              <a:rPr lang="es-ES" smtClean="0"/>
              <a:t>‹Nº›</a:t>
            </a:fld>
            <a:endParaRPr lang="es-ES" dirty="0"/>
          </a:p>
        </p:txBody>
      </p:sp>
    </p:spTree>
    <p:extLst>
      <p:ext uri="{BB962C8B-B14F-4D97-AF65-F5344CB8AC3E}">
        <p14:creationId xmlns:p14="http://schemas.microsoft.com/office/powerpoint/2010/main" val="536555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E673E787-0941-4854-BB21-B5FDDB5BD987}" type="datetimeFigureOut">
              <a:rPr lang="es-ES" smtClean="0"/>
              <a:t>21/08/2017</a:t>
            </a:fld>
            <a:endParaRPr lang="es-E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s-E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0B94E89-B7C6-4AEA-A5F8-14A48B08D915}" type="slidenum">
              <a:rPr lang="es-ES" smtClean="0"/>
              <a:t>‹Nº›</a:t>
            </a:fld>
            <a:endParaRPr lang="es-ES" dirty="0"/>
          </a:p>
        </p:txBody>
      </p:sp>
    </p:spTree>
    <p:extLst>
      <p:ext uri="{BB962C8B-B14F-4D97-AF65-F5344CB8AC3E}">
        <p14:creationId xmlns:p14="http://schemas.microsoft.com/office/powerpoint/2010/main" val="1070235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0B94E89-B7C6-4AEA-A5F8-14A48B08D915}" type="slidenum">
              <a:rPr lang="es-ES" smtClean="0"/>
              <a:t>‹Nº›</a:t>
            </a:fld>
            <a:endParaRPr lang="es-ES" dirty="0"/>
          </a:p>
        </p:txBody>
      </p:sp>
    </p:spTree>
    <p:extLst>
      <p:ext uri="{BB962C8B-B14F-4D97-AF65-F5344CB8AC3E}">
        <p14:creationId xmlns:p14="http://schemas.microsoft.com/office/powerpoint/2010/main" val="4086065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0B94E89-B7C6-4AEA-A5F8-14A48B08D915}" type="slidenum">
              <a:rPr lang="es-ES" smtClean="0"/>
              <a:t>‹Nº›</a:t>
            </a:fld>
            <a:endParaRPr lang="es-ES" dirty="0"/>
          </a:p>
        </p:txBody>
      </p:sp>
    </p:spTree>
    <p:extLst>
      <p:ext uri="{BB962C8B-B14F-4D97-AF65-F5344CB8AC3E}">
        <p14:creationId xmlns:p14="http://schemas.microsoft.com/office/powerpoint/2010/main" val="180547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E673E787-0941-4854-BB21-B5FDDB5BD987}" type="datetimeFigureOut">
              <a:rPr lang="es-ES" smtClean="0"/>
              <a:t>21/08/2017</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0B94E89-B7C6-4AEA-A5F8-14A48B08D915}" type="slidenum">
              <a:rPr lang="es-ES" smtClean="0"/>
              <a:t>‹Nº›</a:t>
            </a:fld>
            <a:endParaRPr lang="es-ES" dirty="0"/>
          </a:p>
        </p:txBody>
      </p:sp>
    </p:spTree>
    <p:extLst>
      <p:ext uri="{BB962C8B-B14F-4D97-AF65-F5344CB8AC3E}">
        <p14:creationId xmlns:p14="http://schemas.microsoft.com/office/powerpoint/2010/main" val="2732258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673E787-0941-4854-BB21-B5FDDB5BD987}" type="datetimeFigureOut">
              <a:rPr lang="es-ES" smtClean="0"/>
              <a:t>21/08/2017</a:t>
            </a:fld>
            <a:endParaRPr lang="es-E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E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A0B94E89-B7C6-4AEA-A5F8-14A48B08D915}" type="slidenum">
              <a:rPr lang="es-ES" smtClean="0"/>
              <a:t>‹Nº›</a:t>
            </a:fld>
            <a:endParaRPr lang="es-E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519335"/>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srcRect r="39307"/>
          <a:stretch/>
        </p:blipFill>
        <p:spPr>
          <a:xfrm>
            <a:off x="394848" y="92623"/>
            <a:ext cx="1821879" cy="748582"/>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3310" y="47883"/>
            <a:ext cx="1269729" cy="1088190"/>
          </a:xfrm>
          <a:prstGeom prst="rect">
            <a:avLst/>
          </a:prstGeom>
        </p:spPr>
      </p:pic>
      <p:sp>
        <p:nvSpPr>
          <p:cNvPr id="3" name="Rectángulo 2"/>
          <p:cNvSpPr/>
          <p:nvPr/>
        </p:nvSpPr>
        <p:spPr>
          <a:xfrm>
            <a:off x="1305787" y="985404"/>
            <a:ext cx="6733308" cy="1200329"/>
          </a:xfrm>
          <a:prstGeom prst="rect">
            <a:avLst/>
          </a:prstGeom>
        </p:spPr>
        <p:txBody>
          <a:bodyPr wrap="square">
            <a:spAutoFit/>
          </a:bodyPr>
          <a:lstStyle/>
          <a:p>
            <a:pPr algn="ctr"/>
            <a:r>
              <a:rPr lang="es-MX" sz="2400" b="1" dirty="0" smtClean="0">
                <a:solidFill>
                  <a:srgbClr val="000000"/>
                </a:solidFill>
                <a:latin typeface="Calibri" panose="020F0502020204030204" pitchFamily="34" charset="0"/>
              </a:rPr>
              <a:t>Evento Pelea </a:t>
            </a:r>
            <a:r>
              <a:rPr lang="es-MX" sz="2400" b="1" dirty="0">
                <a:solidFill>
                  <a:srgbClr val="000000"/>
                </a:solidFill>
                <a:latin typeface="Calibri" panose="020F0502020204030204" pitchFamily="34" charset="0"/>
              </a:rPr>
              <a:t>internacional de </a:t>
            </a:r>
            <a:r>
              <a:rPr lang="es-MX" sz="2400" b="1" dirty="0" smtClean="0">
                <a:solidFill>
                  <a:srgbClr val="000000"/>
                </a:solidFill>
                <a:latin typeface="Calibri" panose="020F0502020204030204" pitchFamily="34" charset="0"/>
              </a:rPr>
              <a:t>Box </a:t>
            </a:r>
          </a:p>
          <a:p>
            <a:pPr algn="ctr"/>
            <a:r>
              <a:rPr lang="es-MX" sz="2400" b="1" dirty="0" smtClean="0">
                <a:solidFill>
                  <a:srgbClr val="000000"/>
                </a:solidFill>
                <a:latin typeface="Calibri" panose="020F0502020204030204" pitchFamily="34" charset="0"/>
              </a:rPr>
              <a:t>"</a:t>
            </a:r>
            <a:r>
              <a:rPr lang="es-MX" sz="2400" b="1" dirty="0">
                <a:solidFill>
                  <a:srgbClr val="000000"/>
                </a:solidFill>
                <a:latin typeface="Calibri" panose="020F0502020204030204" pitchFamily="34" charset="0"/>
              </a:rPr>
              <a:t>México vs. Estados Unidos" Margarito vs. Carson </a:t>
            </a:r>
            <a:endParaRPr lang="es-MX" sz="2400" b="1" dirty="0" smtClean="0">
              <a:solidFill>
                <a:srgbClr val="000000"/>
              </a:solidFill>
              <a:latin typeface="Calibri" panose="020F0502020204030204" pitchFamily="34" charset="0"/>
            </a:endParaRPr>
          </a:p>
          <a:p>
            <a:pPr algn="ctr"/>
            <a:endParaRPr lang="es-MX" sz="2400" b="1" dirty="0"/>
          </a:p>
        </p:txBody>
      </p:sp>
      <p:pic>
        <p:nvPicPr>
          <p:cNvPr id="4" name="Picture 2" descr="Presidenta, Municipal, Municipio, Ayuntamiento, Presidencia, Chihuahua, Presidenta Municipal, Presidencia Municipal, Presidencia Municipal Chihuahua, Presidencia Municipal de Chihuahua, Presidenta Municipal Chihuahua, Presidenta Municipal de Chihuahua, Ayuntamiento Chihuahua, Municipio Chihuahua, Municipio Chihuahua 2016, Maru Campos, Maru Campos 2016, Maru Campos Chihuahua, Maru Campos Municipio Chihuahua, Presidenta Chihuahua 2016, Presidenta Chihuahua Maru Campos, Presidenta Maru Campos, Noticias Municipio Chihuahua, Noticias Municipio Chihuahua 2016, Chihuahua Maru Campos, Administracion Maru Campos, Administracion Maru Campos 2016 2018, Administracion Maru Campos 2016-2018, Gobierno, Gobierno Municipa, Gobierno Municipal Maru Campos, Ayuntamiento Chihuahua Maru Camp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5787" y="2329932"/>
            <a:ext cx="6857915" cy="350377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1201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srcRect r="39307"/>
          <a:stretch/>
        </p:blipFill>
        <p:spPr>
          <a:xfrm>
            <a:off x="394848" y="92623"/>
            <a:ext cx="1821879" cy="748582"/>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3310" y="47883"/>
            <a:ext cx="1269729" cy="1088190"/>
          </a:xfrm>
          <a:prstGeom prst="rect">
            <a:avLst/>
          </a:prstGeom>
        </p:spPr>
      </p:pic>
      <p:sp>
        <p:nvSpPr>
          <p:cNvPr id="6" name="Rectángulo 5"/>
          <p:cNvSpPr/>
          <p:nvPr/>
        </p:nvSpPr>
        <p:spPr>
          <a:xfrm>
            <a:off x="1305787" y="985404"/>
            <a:ext cx="6733308" cy="1200329"/>
          </a:xfrm>
          <a:prstGeom prst="rect">
            <a:avLst/>
          </a:prstGeom>
        </p:spPr>
        <p:txBody>
          <a:bodyPr wrap="square">
            <a:spAutoFit/>
          </a:bodyPr>
          <a:lstStyle/>
          <a:p>
            <a:pPr algn="ctr"/>
            <a:r>
              <a:rPr lang="es-MX" sz="2400" b="1" dirty="0" smtClean="0">
                <a:solidFill>
                  <a:srgbClr val="000000"/>
                </a:solidFill>
                <a:latin typeface="Calibri" panose="020F0502020204030204" pitchFamily="34" charset="0"/>
              </a:rPr>
              <a:t>Evento Pelea </a:t>
            </a:r>
            <a:r>
              <a:rPr lang="es-MX" sz="2400" b="1" dirty="0">
                <a:solidFill>
                  <a:srgbClr val="000000"/>
                </a:solidFill>
                <a:latin typeface="Calibri" panose="020F0502020204030204" pitchFamily="34" charset="0"/>
              </a:rPr>
              <a:t>internacional de </a:t>
            </a:r>
            <a:r>
              <a:rPr lang="es-MX" sz="2400" b="1" dirty="0" smtClean="0">
                <a:solidFill>
                  <a:srgbClr val="000000"/>
                </a:solidFill>
                <a:latin typeface="Calibri" panose="020F0502020204030204" pitchFamily="34" charset="0"/>
              </a:rPr>
              <a:t>Box </a:t>
            </a:r>
          </a:p>
          <a:p>
            <a:pPr algn="ctr"/>
            <a:r>
              <a:rPr lang="es-MX" sz="2400" b="1" dirty="0" smtClean="0">
                <a:solidFill>
                  <a:srgbClr val="000000"/>
                </a:solidFill>
                <a:latin typeface="Calibri" panose="020F0502020204030204" pitchFamily="34" charset="0"/>
              </a:rPr>
              <a:t>"</a:t>
            </a:r>
            <a:r>
              <a:rPr lang="es-MX" sz="2400" b="1" dirty="0">
                <a:solidFill>
                  <a:srgbClr val="000000"/>
                </a:solidFill>
                <a:latin typeface="Calibri" panose="020F0502020204030204" pitchFamily="34" charset="0"/>
              </a:rPr>
              <a:t>México vs. Estados Unidos" Margarito vs. Carson </a:t>
            </a:r>
            <a:endParaRPr lang="es-MX" sz="2400" b="1" dirty="0" smtClean="0">
              <a:solidFill>
                <a:srgbClr val="000000"/>
              </a:solidFill>
              <a:latin typeface="Calibri" panose="020F0502020204030204" pitchFamily="34" charset="0"/>
            </a:endParaRPr>
          </a:p>
          <a:p>
            <a:pPr algn="ctr"/>
            <a:endParaRPr lang="es-MX" sz="2400" b="1" dirty="0"/>
          </a:p>
        </p:txBody>
      </p:sp>
      <p:pic>
        <p:nvPicPr>
          <p:cNvPr id="2050" name="Picture 2" descr="Resultado de imagen para pelea de box margarito en chihuahu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1091" y="2073594"/>
            <a:ext cx="5895489" cy="393032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131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ción">
  <a:themeElements>
    <a:clrScheme name="Azul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TM02900769[[fn=Retrospección]]</Template>
  <TotalTime>2843</TotalTime>
  <Words>32</Words>
  <Application>Microsoft Office PowerPoint</Application>
  <PresentationFormat>Carta (216 x 279 mm)</PresentationFormat>
  <Paragraphs>4</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Calibri Light</vt:lpstr>
      <vt:lpstr>Retrospección</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INSTITUTO MUNICIPAL DE CULTURA FISICA DEPORTE Y JUVENTUD</dc:title>
  <dc:creator>Elizabeth Trujillo Manjarrez</dc:creator>
  <cp:lastModifiedBy>HUGO</cp:lastModifiedBy>
  <cp:revision>332</cp:revision>
  <cp:lastPrinted>2017-06-20T18:38:15Z</cp:lastPrinted>
  <dcterms:created xsi:type="dcterms:W3CDTF">2016-10-24T20:29:29Z</dcterms:created>
  <dcterms:modified xsi:type="dcterms:W3CDTF">2017-08-21T06:23:59Z</dcterms:modified>
</cp:coreProperties>
</file>