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7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Terapias y Talleres de Motricidad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2" y="1583034"/>
            <a:ext cx="7093527" cy="45861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6942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Terapias y Talleres de Motricidad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645" y="2729345"/>
            <a:ext cx="6305274" cy="35410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Rectángulo 3"/>
          <p:cNvSpPr/>
          <p:nvPr/>
        </p:nvSpPr>
        <p:spPr>
          <a:xfrm>
            <a:off x="207818" y="1495985"/>
            <a:ext cx="860367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200" b="1" dirty="0" smtClean="0">
                <a:solidFill>
                  <a:srgbClr val="212121"/>
                </a:solidFill>
              </a:rPr>
              <a:t>Talleres de: “Introducción </a:t>
            </a:r>
            <a:r>
              <a:rPr lang="es-MX" sz="2200" b="1" dirty="0">
                <a:solidFill>
                  <a:srgbClr val="212121"/>
                </a:solidFill>
              </a:rPr>
              <a:t>a la movilidad en sillas de </a:t>
            </a:r>
            <a:r>
              <a:rPr lang="es-MX" sz="2200" b="1" dirty="0" smtClean="0">
                <a:solidFill>
                  <a:srgbClr val="212121"/>
                </a:solidFill>
              </a:rPr>
              <a:t>ruedas</a:t>
            </a:r>
            <a:r>
              <a:rPr lang="es-MX" sz="2200" b="1" dirty="0" smtClean="0">
                <a:solidFill>
                  <a:srgbClr val="212121"/>
                </a:solidFill>
              </a:rPr>
              <a:t>”, “</a:t>
            </a:r>
            <a:r>
              <a:rPr lang="es-MX" sz="2200" b="1" dirty="0" smtClean="0">
                <a:solidFill>
                  <a:srgbClr val="212121"/>
                </a:solidFill>
              </a:rPr>
              <a:t>Introducción </a:t>
            </a:r>
            <a:r>
              <a:rPr lang="es-MX" sz="2200" b="1" dirty="0">
                <a:solidFill>
                  <a:srgbClr val="212121"/>
                </a:solidFill>
              </a:rPr>
              <a:t>a la </a:t>
            </a:r>
            <a:r>
              <a:rPr lang="es-MX" sz="2200" b="1" dirty="0" smtClean="0">
                <a:solidFill>
                  <a:srgbClr val="212121"/>
                </a:solidFill>
              </a:rPr>
              <a:t>Discapacidad”, </a:t>
            </a:r>
            <a:r>
              <a:rPr lang="es-MX" sz="2200" b="1" dirty="0" smtClean="0">
                <a:solidFill>
                  <a:srgbClr val="212121"/>
                </a:solidFill>
              </a:rPr>
              <a:t>“Introducción </a:t>
            </a:r>
            <a:r>
              <a:rPr lang="es-MX" sz="2200" b="1" dirty="0">
                <a:solidFill>
                  <a:srgbClr val="212121"/>
                </a:solidFill>
              </a:rPr>
              <a:t>a las </a:t>
            </a:r>
            <a:r>
              <a:rPr lang="es-MX" sz="2200" b="1" dirty="0" smtClean="0">
                <a:solidFill>
                  <a:srgbClr val="212121"/>
                </a:solidFill>
              </a:rPr>
              <a:t>movilizaciones” e “Introducción </a:t>
            </a:r>
            <a:r>
              <a:rPr lang="es-MX" sz="2200" b="1" dirty="0">
                <a:solidFill>
                  <a:srgbClr val="212121"/>
                </a:solidFill>
              </a:rPr>
              <a:t>a la terapia </a:t>
            </a:r>
            <a:r>
              <a:rPr lang="es-MX" sz="2200" b="1" dirty="0" err="1" smtClean="0">
                <a:solidFill>
                  <a:srgbClr val="212121"/>
                </a:solidFill>
              </a:rPr>
              <a:t>Vojta</a:t>
            </a:r>
            <a:r>
              <a:rPr lang="es-MX" sz="2200" b="1" dirty="0" smtClean="0">
                <a:solidFill>
                  <a:srgbClr val="212121"/>
                </a:solidFill>
              </a:rPr>
              <a:t>”</a:t>
            </a:r>
          </a:p>
          <a:p>
            <a:pPr algn="just"/>
            <a:r>
              <a:rPr lang="es-MX" sz="2200" b="1" dirty="0"/>
              <a:t/>
            </a:r>
            <a:br>
              <a:rPr lang="es-MX" sz="2200" b="1" dirty="0"/>
            </a:br>
            <a:endParaRPr lang="es-MX" sz="2200" b="1" dirty="0"/>
          </a:p>
        </p:txBody>
      </p:sp>
    </p:spTree>
    <p:extLst>
      <p:ext uri="{BB962C8B-B14F-4D97-AF65-F5344CB8AC3E}">
        <p14:creationId xmlns:p14="http://schemas.microsoft.com/office/powerpoint/2010/main" val="27301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2823</TotalTime>
  <Words>43</Words>
  <Application>Microsoft Office PowerPoint</Application>
  <PresentationFormat>Carta (216 x 279 mm)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324</cp:revision>
  <cp:lastPrinted>2017-06-20T18:38:15Z</cp:lastPrinted>
  <dcterms:created xsi:type="dcterms:W3CDTF">2016-10-24T20:29:29Z</dcterms:created>
  <dcterms:modified xsi:type="dcterms:W3CDTF">2017-08-21T21:47:15Z</dcterms:modified>
</cp:coreProperties>
</file>