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69" r:id="rId1"/>
  </p:sldMasterIdLst>
  <p:sldIdLst>
    <p:sldId id="406" r:id="rId2"/>
    <p:sldId id="407" r:id="rId3"/>
  </p:sldIdLst>
  <p:sldSz cx="9144000" cy="6858000" type="letter"/>
  <p:notesSz cx="7010400" cy="92964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55" d="100"/>
          <a:sy n="55" d="100"/>
        </p:scale>
        <p:origin x="1109" y="3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22960" y="758952"/>
            <a:ext cx="75438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25038" y="4455621"/>
            <a:ext cx="75438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s-ES" smtClean="0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3E787-0941-4854-BB21-B5FDDB5BD987}" type="datetimeFigureOut">
              <a:rPr lang="es-ES" smtClean="0"/>
              <a:t>21/08/2017</a:t>
            </a:fld>
            <a:endParaRPr lang="es-E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B94E89-B7C6-4AEA-A5F8-14A48B08D915}" type="slidenum">
              <a:rPr lang="es-ES" smtClean="0"/>
              <a:t>‹Nº›</a:t>
            </a:fld>
            <a:endParaRPr lang="es-ES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905744" y="4343400"/>
            <a:ext cx="740664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672706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3E787-0941-4854-BB21-B5FDDB5BD987}" type="datetimeFigureOut">
              <a:rPr lang="es-ES" smtClean="0"/>
              <a:t>21/08/2017</a:t>
            </a:fld>
            <a:endParaRPr lang="es-E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B94E89-B7C6-4AEA-A5F8-14A48B08D915}" type="slidenum">
              <a:rPr lang="es-ES" smtClean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4913398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960" y="758952"/>
            <a:ext cx="75438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4453128"/>
            <a:ext cx="75438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3E787-0941-4854-BB21-B5FDDB5BD987}" type="datetimeFigureOut">
              <a:rPr lang="es-ES" smtClean="0"/>
              <a:t>21/08/2017</a:t>
            </a:fld>
            <a:endParaRPr lang="es-E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B94E89-B7C6-4AEA-A5F8-14A48B08D915}" type="slidenum">
              <a:rPr lang="es-ES" smtClean="0"/>
              <a:t>‹Nº›</a:t>
            </a:fld>
            <a:endParaRPr lang="es-ES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905744" y="4343400"/>
            <a:ext cx="740664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985097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2960" y="1845734"/>
            <a:ext cx="3703320" cy="4023360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63440" y="1845736"/>
            <a:ext cx="3703320" cy="4023359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3E787-0941-4854-BB21-B5FDDB5BD987}" type="datetimeFigureOut">
              <a:rPr lang="es-ES" smtClean="0"/>
              <a:t>21/08/2017</a:t>
            </a:fld>
            <a:endParaRPr lang="es-E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B94E89-B7C6-4AEA-A5F8-14A48B08D915}" type="slidenum">
              <a:rPr lang="es-ES" smtClean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1319089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846052"/>
            <a:ext cx="370332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22960" y="2582334"/>
            <a:ext cx="3703320" cy="3286760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63440" y="1846052"/>
            <a:ext cx="370332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3440" y="2582334"/>
            <a:ext cx="3703320" cy="3286760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3E787-0941-4854-BB21-B5FDDB5BD987}" type="datetimeFigureOut">
              <a:rPr lang="es-ES" smtClean="0"/>
              <a:t>21/08/2017</a:t>
            </a:fld>
            <a:endParaRPr lang="es-E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B94E89-B7C6-4AEA-A5F8-14A48B08D915}" type="slidenum">
              <a:rPr lang="es-ES" smtClean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38039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3E787-0941-4854-BB21-B5FDDB5BD987}" type="datetimeFigureOut">
              <a:rPr lang="es-ES" smtClean="0"/>
              <a:t>21/08/2017</a:t>
            </a:fld>
            <a:endParaRPr lang="es-E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B94E89-B7C6-4AEA-A5F8-14A48B08D915}" type="slidenum">
              <a:rPr lang="es-ES" smtClean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1448493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3E787-0941-4854-BB21-B5FDDB5BD987}" type="datetimeFigureOut">
              <a:rPr lang="es-ES" smtClean="0"/>
              <a:t>21/08/2017</a:t>
            </a:fld>
            <a:endParaRPr lang="es-E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s-E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B94E89-B7C6-4AEA-A5F8-14A48B08D915}" type="slidenum">
              <a:rPr lang="es-ES" smtClean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5365552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3" y="0"/>
            <a:ext cx="3038093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3030053" y="0"/>
            <a:ext cx="48006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594359"/>
            <a:ext cx="24003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460237" y="731520"/>
            <a:ext cx="5009393" cy="5257800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0" y="2926080"/>
            <a:ext cx="24003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349134" y="6459786"/>
            <a:ext cx="1963883" cy="365125"/>
          </a:xfrm>
        </p:spPr>
        <p:txBody>
          <a:bodyPr/>
          <a:lstStyle>
            <a:lvl1pPr algn="l">
              <a:defRPr/>
            </a:lvl1pPr>
          </a:lstStyle>
          <a:p>
            <a:fld id="{E673E787-0941-4854-BB21-B5FDDB5BD987}" type="datetimeFigureOut">
              <a:rPr lang="es-ES" smtClean="0"/>
              <a:t>21/08/2017</a:t>
            </a:fld>
            <a:endParaRPr lang="es-E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600450" y="6459786"/>
            <a:ext cx="348615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es-E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A0B94E89-B7C6-4AEA-A5F8-14A48B08D915}" type="slidenum">
              <a:rPr lang="es-ES" smtClean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0702354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9141619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2" y="491507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960" y="5074920"/>
            <a:ext cx="7589520" cy="822960"/>
          </a:xfrm>
        </p:spPr>
        <p:txBody>
          <a:bodyPr tIns="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2" y="0"/>
            <a:ext cx="9143989" cy="4915076"/>
          </a:xfrm>
          <a:blipFill>
            <a:blip r:embed="rId2"/>
            <a:stretch>
              <a:fillRect/>
            </a:stretch>
          </a:blipFill>
        </p:spPr>
        <p:txBody>
          <a:bodyPr lIns="457200" tIns="457200" anchor="t"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 dirty="0" smtClean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22959" y="5907024"/>
            <a:ext cx="7589520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3E787-0941-4854-BB21-B5FDDB5BD987}" type="datetimeFigureOut">
              <a:rPr lang="es-ES" smtClean="0"/>
              <a:t>21/08/2017</a:t>
            </a:fld>
            <a:endParaRPr lang="es-E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B94E89-B7C6-4AEA-A5F8-14A48B08D915}" type="slidenum">
              <a:rPr lang="es-ES" smtClean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0860659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3E787-0941-4854-BB21-B5FDDB5BD987}" type="datetimeFigureOut">
              <a:rPr lang="es-ES" smtClean="0"/>
              <a:t>21/08/2017</a:t>
            </a:fld>
            <a:endParaRPr lang="es-E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B94E89-B7C6-4AEA-A5F8-14A48B08D915}" type="slidenum">
              <a:rPr lang="es-ES" smtClean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805473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414779"/>
            <a:ext cx="1971675" cy="5757421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414779"/>
            <a:ext cx="5800725" cy="5757420"/>
          </a:xfrm>
        </p:spPr>
        <p:txBody>
          <a:bodyPr vert="eaVert" lIns="45720" tIns="0" rIns="45720" bIns="0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3E787-0941-4854-BB21-B5FDDB5BD987}" type="datetimeFigureOut">
              <a:rPr lang="es-ES" smtClean="0"/>
              <a:t>21/08/2017</a:t>
            </a:fld>
            <a:endParaRPr lang="es-E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B94E89-B7C6-4AEA-A5F8-14A48B08D915}" type="slidenum">
              <a:rPr lang="es-ES" smtClean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7322588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6400800"/>
            <a:ext cx="9144001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0" y="6334315"/>
            <a:ext cx="9144001" cy="6599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59" y="1845734"/>
            <a:ext cx="7543801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22961" y="6459786"/>
            <a:ext cx="185420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E673E787-0941-4854-BB21-B5FDDB5BD987}" type="datetimeFigureOut">
              <a:rPr lang="es-ES" smtClean="0"/>
              <a:t>21/08/2017</a:t>
            </a:fld>
            <a:endParaRPr lang="es-E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764639" y="6459786"/>
            <a:ext cx="361710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es-E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425344" y="6459786"/>
            <a:ext cx="98401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A0B94E89-B7C6-4AEA-A5F8-14A48B08D915}" type="slidenum">
              <a:rPr lang="es-ES" smtClean="0"/>
              <a:t>‹Nº›</a:t>
            </a:fld>
            <a:endParaRPr lang="es-ES" dirty="0"/>
          </a:p>
        </p:txBody>
      </p:sp>
      <p:cxnSp>
        <p:nvCxnSpPr>
          <p:cNvPr id="10" name="Straight Connector 9"/>
          <p:cNvCxnSpPr/>
          <p:nvPr/>
        </p:nvCxnSpPr>
        <p:spPr>
          <a:xfrm>
            <a:off x="895149" y="1737845"/>
            <a:ext cx="74752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65193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0" r:id="rId1"/>
    <p:sldLayoutId id="2147483871" r:id="rId2"/>
    <p:sldLayoutId id="2147483872" r:id="rId3"/>
    <p:sldLayoutId id="2147483873" r:id="rId4"/>
    <p:sldLayoutId id="2147483874" r:id="rId5"/>
    <p:sldLayoutId id="2147483875" r:id="rId6"/>
    <p:sldLayoutId id="2147483876" r:id="rId7"/>
    <p:sldLayoutId id="2147483877" r:id="rId8"/>
    <p:sldLayoutId id="2147483878" r:id="rId9"/>
    <p:sldLayoutId id="2147483879" r:id="rId10"/>
    <p:sldLayoutId id="2147483880" r:id="rId11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/>
          <p:cNvPicPr>
            <a:picLocks noChangeAspect="1"/>
          </p:cNvPicPr>
          <p:nvPr/>
        </p:nvPicPr>
        <p:blipFill rotWithShape="1">
          <a:blip r:embed="rId2"/>
          <a:srcRect r="39307"/>
          <a:stretch/>
        </p:blipFill>
        <p:spPr>
          <a:xfrm>
            <a:off x="394848" y="92623"/>
            <a:ext cx="1821879" cy="748582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03310" y="47883"/>
            <a:ext cx="1269729" cy="1088190"/>
          </a:xfrm>
          <a:prstGeom prst="rect">
            <a:avLst/>
          </a:prstGeom>
        </p:spPr>
      </p:pic>
      <p:sp>
        <p:nvSpPr>
          <p:cNvPr id="14" name="Rectángulo 13"/>
          <p:cNvSpPr/>
          <p:nvPr/>
        </p:nvSpPr>
        <p:spPr>
          <a:xfrm>
            <a:off x="1898075" y="965898"/>
            <a:ext cx="5694216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2600" b="1" dirty="0" smtClean="0"/>
              <a:t>Equipamiento para Deporte Adaptado</a:t>
            </a:r>
          </a:p>
        </p:txBody>
      </p:sp>
      <p:pic>
        <p:nvPicPr>
          <p:cNvPr id="6" name="Imagen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0452" y="1759220"/>
            <a:ext cx="6649461" cy="4178630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42141201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/>
          <p:cNvPicPr>
            <a:picLocks noChangeAspect="1"/>
          </p:cNvPicPr>
          <p:nvPr/>
        </p:nvPicPr>
        <p:blipFill rotWithShape="1">
          <a:blip r:embed="rId2"/>
          <a:srcRect r="39307"/>
          <a:stretch/>
        </p:blipFill>
        <p:spPr>
          <a:xfrm>
            <a:off x="394848" y="92623"/>
            <a:ext cx="1821879" cy="748582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03310" y="47883"/>
            <a:ext cx="1269729" cy="1088190"/>
          </a:xfrm>
          <a:prstGeom prst="rect">
            <a:avLst/>
          </a:prstGeom>
        </p:spPr>
      </p:pic>
      <p:sp>
        <p:nvSpPr>
          <p:cNvPr id="14" name="Rectángulo 13"/>
          <p:cNvSpPr/>
          <p:nvPr/>
        </p:nvSpPr>
        <p:spPr>
          <a:xfrm>
            <a:off x="1898075" y="965898"/>
            <a:ext cx="5694216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2600" b="1" dirty="0" smtClean="0"/>
              <a:t>Equipamiento para Deporte Adaptado</a:t>
            </a:r>
          </a:p>
        </p:txBody>
      </p:sp>
      <p:pic>
        <p:nvPicPr>
          <p:cNvPr id="1026" name="Picture 2" descr="https://attachment.outlook.office.net/owa/paoestra@hotmail.com/service.svc/s/GetFileAttachment?id=AQMkADAwATY3ZmYAZS04NmM5LWY5YzktMDACLTAwCgBGAAADk8ZZk4%2FHp0uXa1aAnK4caAcAxsokTqnU5067%2B0Z%2Fh8hnewAAAgEMAAAAxsokTqnU5067%2B0Z%2Fh8hnewAAAPHUba8AAAABEgAQAKYUXC3BIgdHpWbuHSayrco%3D&amp;X-OWA-CANARY=pqUNjGJskUexVI-a9Fj1BxCe0Rhb6NQYdQOmhg1_e7qyACCnhOBzGSDh0bonQOGo3ganEACC2HU.&amp;token=eyJ0eXAiOiJKV1QiLCJhbGciOiJSUzI1NiIsIng1dCI6ImVuaDlCSnJWUFU1aWpWMXFqWmpWLWZMMmJjbyJ9.eyJ2ZXIiOiJFeGNoYW5nZS5DYWxsYmFjay5WMSIsImFwcGN0eHNlbmRlciI6Ik93YURvd25sb2FkQDg0ZGY5ZTdmLWU5ZjYtNDBhZi1iNDM1LWFhYWFhYWFhYWFhYSIsImFwcGN0eCI6IntcIm1zZXhjaHByb3RcIjpcIm93YVwiLFwicHJpbWFyeXNpZFwiOlwiUy0xLTI4MjctNDI1OTgyLTIyNjEzODM2MjVcIixcInB1aWRcIjpcIjE4Mjk1ODEwMjAwNjgyOTdcIixcIm9pZFwiOlwiMDAwNjdmZmUtODZjOS1mOWM5LTAwMDAtMDAwMDAwMDAwMDAwXCIsXCJzY29wZVwiOlwiT3dhRG93bmxvYWRcIn0iLCJpc3MiOiIwMDAwMDAwMi0wMDAwLTBmZjEtY2UwMC0wMDAwMDAwMDAwMDBAODRkZjllN2YtZTlmNi00MGFmLWI0MzUtYWFhYWFhYWFhYWFhIiwiYXVkIjoiMDAwMDAwMDItMDAwMC0wZmYxLWNlMDAtMDAwMDAwMDAwMDAwL2F0dGFjaG1lbnQub3V0bG9vay5vZmZpY2UubmV0QDg0ZGY5ZTdmLWU5ZjYtNDBhZi1iNDM1LWFhYWFhYWFhYWFhYSIsImV4cCI6MTUwMzI5NjMxMSwibmJmIjoxNTAzMjk1NzExfQ.LOWLnMQbIFSTIxA05F59QPNJMCq2AnqS52roxLczOwkaLpoZE8SlzYNS-7XTESyIN_jX3PkdzQqyEHeAjHdIfR837fUmUbYNciIKVroDHdh1g9AeMNpvYuztmUyn1WRf0VTsXfjWi9ed33f_CA-tS0Q2u9vXeZwcl8CMf9fLZQqZY1JSguwQnX3EFlovtqoXeod8os8_gtDwdQLgWso5gFx-P_w3yqGOB-jftR617qxjhCM5Bj_1i6Y2AxxbOXlrFItZSGY9A8OQUZ9y0vKu0GKbwQmdxJ_hUkQooOTmVWkVnN1vSnK5QdHtGt--cj-q-egwqOfXE3QvwiaWvLXzfw&amp;owa=outlook.live.com&amp;isc=1&amp;isImagePreview=True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85870" y="1759220"/>
            <a:ext cx="5806421" cy="4354816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708945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Retrospección">
  <a:themeElements>
    <a:clrScheme name="Azul II">
      <a:dk1>
        <a:sysClr val="windowText" lastClr="000000"/>
      </a:dk1>
      <a:lt1>
        <a:sysClr val="window" lastClr="FFFFFF"/>
      </a:lt1>
      <a:dk2>
        <a:srgbClr val="335B74"/>
      </a:dk2>
      <a:lt2>
        <a:srgbClr val="DFE3E5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6EAC1C"/>
      </a:hlink>
      <a:folHlink>
        <a:srgbClr val="B26B02"/>
      </a:folHlink>
    </a:clrScheme>
    <a:fontScheme name="Retrospección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ción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3F1AAB62-24C6-49D2-8E01-B56FAC9A3DC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TM02900769[[fn=Retrospección]]</Template>
  <TotalTime>2819</TotalTime>
  <Words>8</Words>
  <Application>Microsoft Office PowerPoint</Application>
  <PresentationFormat>Carta (216 x 279 mm)</PresentationFormat>
  <Paragraphs>2</Paragraphs>
  <Slides>2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6" baseType="lpstr">
      <vt:lpstr>Arial</vt:lpstr>
      <vt:lpstr>Calibri</vt:lpstr>
      <vt:lpstr>Calibri Light</vt:lpstr>
      <vt:lpstr>Retrospección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INSTITUTO MUNICIPAL DE CULTURA FISICA DEPORTE Y JUVENTUD</dc:title>
  <dc:creator>Elizabeth Trujillo Manjarrez</dc:creator>
  <cp:lastModifiedBy>HUGO</cp:lastModifiedBy>
  <cp:revision>320</cp:revision>
  <cp:lastPrinted>2017-06-20T18:38:15Z</cp:lastPrinted>
  <dcterms:created xsi:type="dcterms:W3CDTF">2016-10-24T20:29:29Z</dcterms:created>
  <dcterms:modified xsi:type="dcterms:W3CDTF">2017-08-21T06:11:50Z</dcterms:modified>
</cp:coreProperties>
</file>