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  <p:sldId id="407" r:id="rId4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2093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“Préstame tus Piernas”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09" y="1759220"/>
            <a:ext cx="6989618" cy="45226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22768" y="993608"/>
            <a:ext cx="52093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“Préstame tus Piernas”</a:t>
            </a:r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4" r="3372" b="11103"/>
          <a:stretch/>
        </p:blipFill>
        <p:spPr>
          <a:xfrm>
            <a:off x="1558630" y="2081798"/>
            <a:ext cx="5859674" cy="35708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22768" y="993608"/>
            <a:ext cx="52093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“Préstame tus Piernas”</a:t>
            </a:r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08" y="1901689"/>
            <a:ext cx="6470073" cy="3639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110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2818</TotalTime>
  <Words>18</Words>
  <Application>Microsoft Office PowerPoint</Application>
  <PresentationFormat>Carta (216 x 279 mm)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317</cp:revision>
  <cp:lastPrinted>2017-06-20T18:38:15Z</cp:lastPrinted>
  <dcterms:created xsi:type="dcterms:W3CDTF">2016-10-24T20:29:29Z</dcterms:created>
  <dcterms:modified xsi:type="dcterms:W3CDTF">2017-08-21T03:28:16Z</dcterms:modified>
</cp:coreProperties>
</file>