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9" r:id="rId1"/>
  </p:sldMasterIdLst>
  <p:sldIdLst>
    <p:sldId id="406" r:id="rId2"/>
    <p:sldId id="402" r:id="rId3"/>
  </p:sldIdLst>
  <p:sldSz cx="9144000" cy="6858000" type="letter"/>
  <p:notesSz cx="7010400" cy="92964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5" d="100"/>
          <a:sy n="55" d="100"/>
        </p:scale>
        <p:origin x="1109" y="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72706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491339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5097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131908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8039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448493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365552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070235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dirty="0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86065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0547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73225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E673E787-0941-4854-BB21-B5FDDB5BD987}" type="datetimeFigureOut">
              <a:rPr lang="es-ES" smtClean="0"/>
              <a:t>20/08/2017</a:t>
            </a:fld>
            <a:endParaRPr lang="es-E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s-E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A0B94E89-B7C6-4AEA-A5F8-14A48B08D915}" type="slidenum">
              <a:rPr lang="es-ES" smtClean="0"/>
              <a:t>‹Nº›</a:t>
            </a:fld>
            <a:endParaRPr lang="es-E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51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898075" y="965898"/>
            <a:ext cx="520930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Participación en la Paralimpiada</a:t>
            </a:r>
            <a:endParaRPr lang="es-MX" sz="2600" b="1" dirty="0"/>
          </a:p>
        </p:txBody>
      </p:sp>
      <p:pic>
        <p:nvPicPr>
          <p:cNvPr id="6" name="Picture 2" descr="Resultado de imagen para paralimpiada municipio de chihuahua 2017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62" r="5773"/>
          <a:stretch/>
        </p:blipFill>
        <p:spPr bwMode="auto">
          <a:xfrm>
            <a:off x="152399" y="1583034"/>
            <a:ext cx="4530437" cy="29593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esultado de imagen para paralimpiada municipio de chihuahua 2017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0" r="10467"/>
          <a:stretch/>
        </p:blipFill>
        <p:spPr bwMode="auto">
          <a:xfrm>
            <a:off x="4779820" y="3062688"/>
            <a:ext cx="4225636" cy="33808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12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2"/>
          <a:srcRect r="39307"/>
          <a:stretch/>
        </p:blipFill>
        <p:spPr>
          <a:xfrm>
            <a:off x="394848" y="92623"/>
            <a:ext cx="1821879" cy="748582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3310" y="47883"/>
            <a:ext cx="1269729" cy="1088190"/>
          </a:xfrm>
          <a:prstGeom prst="rect">
            <a:avLst/>
          </a:prstGeom>
        </p:spPr>
      </p:pic>
      <p:sp>
        <p:nvSpPr>
          <p:cNvPr id="8" name="Rectángulo 7"/>
          <p:cNvSpPr/>
          <p:nvPr/>
        </p:nvSpPr>
        <p:spPr>
          <a:xfrm>
            <a:off x="2022768" y="993608"/>
            <a:ext cx="5209308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2600" b="1" dirty="0" smtClean="0"/>
              <a:t>Participación en la Paralimpiada</a:t>
            </a:r>
            <a:endParaRPr lang="es-MX" sz="2600" b="1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49" r="11782"/>
          <a:stretch/>
        </p:blipFill>
        <p:spPr>
          <a:xfrm>
            <a:off x="4073743" y="2854036"/>
            <a:ext cx="4795188" cy="331485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242" b="9697"/>
          <a:stretch/>
        </p:blipFill>
        <p:spPr>
          <a:xfrm>
            <a:off x="229466" y="1843268"/>
            <a:ext cx="3511262" cy="432562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4498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ción">
  <a:themeElements>
    <a:clrScheme name="Azul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Retrospección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ción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TM02900769[[fn=Retrospección]]</Template>
  <TotalTime>2814</TotalTime>
  <Words>8</Words>
  <Application>Microsoft Office PowerPoint</Application>
  <PresentationFormat>Carta (216 x 279 mm)</PresentationFormat>
  <Paragraphs>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Retrospección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INSTITUTO MUNICIPAL DE CULTURA FISICA DEPORTE Y JUVENTUD</dc:title>
  <dc:creator>Elizabeth Trujillo Manjarrez</dc:creator>
  <cp:lastModifiedBy>HUGO</cp:lastModifiedBy>
  <cp:revision>313</cp:revision>
  <cp:lastPrinted>2017-06-20T18:38:15Z</cp:lastPrinted>
  <dcterms:created xsi:type="dcterms:W3CDTF">2016-10-24T20:29:29Z</dcterms:created>
  <dcterms:modified xsi:type="dcterms:W3CDTF">2017-08-21T03:17:46Z</dcterms:modified>
</cp:coreProperties>
</file>