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69" r:id="rId1"/>
  </p:sldMasterIdLst>
  <p:sldIdLst>
    <p:sldId id="406" r:id="rId2"/>
    <p:sldId id="402" r:id="rId3"/>
  </p:sldIdLst>
  <p:sldSz cx="9144000" cy="6858000" type="letter"/>
  <p:notesSz cx="7010400" cy="92964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55" d="100"/>
          <a:sy n="55" d="100"/>
        </p:scale>
        <p:origin x="1109" y="3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2960" y="758952"/>
            <a:ext cx="75438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25038" y="4455621"/>
            <a:ext cx="75438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3E787-0941-4854-BB21-B5FDDB5BD987}" type="datetimeFigureOut">
              <a:rPr lang="es-ES" smtClean="0"/>
              <a:t>20/08/2017</a:t>
            </a:fld>
            <a:endParaRPr lang="es-E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94E89-B7C6-4AEA-A5F8-14A48B08D915}" type="slidenum">
              <a:rPr lang="es-ES" smtClean="0"/>
              <a:t>‹Nº›</a:t>
            </a:fld>
            <a:endParaRPr lang="es-E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672706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3E787-0941-4854-BB21-B5FDDB5BD987}" type="datetimeFigureOut">
              <a:rPr lang="es-ES" smtClean="0"/>
              <a:t>20/08/2017</a:t>
            </a:fld>
            <a:endParaRPr lang="es-E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94E89-B7C6-4AEA-A5F8-14A48B08D915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4913398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758952"/>
            <a:ext cx="75438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4453128"/>
            <a:ext cx="75438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3E787-0941-4854-BB21-B5FDDB5BD987}" type="datetimeFigureOut">
              <a:rPr lang="es-ES" smtClean="0"/>
              <a:t>20/08/2017</a:t>
            </a:fld>
            <a:endParaRPr lang="es-E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94E89-B7C6-4AEA-A5F8-14A48B08D915}" type="slidenum">
              <a:rPr lang="es-ES" smtClean="0"/>
              <a:t>‹Nº›</a:t>
            </a:fld>
            <a:endParaRPr lang="es-E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985097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845734"/>
            <a:ext cx="3703320" cy="402336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440" y="1845736"/>
            <a:ext cx="3703320" cy="4023359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3E787-0941-4854-BB21-B5FDDB5BD987}" type="datetimeFigureOut">
              <a:rPr lang="es-ES" smtClean="0"/>
              <a:t>20/08/2017</a:t>
            </a:fld>
            <a:endParaRPr lang="es-E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94E89-B7C6-4AEA-A5F8-14A48B08D915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1319089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2960" y="2582334"/>
            <a:ext cx="3703320" cy="328676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6344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2582334"/>
            <a:ext cx="3703320" cy="328676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3E787-0941-4854-BB21-B5FDDB5BD987}" type="datetimeFigureOut">
              <a:rPr lang="es-ES" smtClean="0"/>
              <a:t>20/08/2017</a:t>
            </a:fld>
            <a:endParaRPr lang="es-E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94E89-B7C6-4AEA-A5F8-14A48B08D915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38039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3E787-0941-4854-BB21-B5FDDB5BD987}" type="datetimeFigureOut">
              <a:rPr lang="es-ES" smtClean="0"/>
              <a:t>20/08/2017</a:t>
            </a:fld>
            <a:endParaRPr lang="es-E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94E89-B7C6-4AEA-A5F8-14A48B08D915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1448493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3E787-0941-4854-BB21-B5FDDB5BD987}" type="datetimeFigureOut">
              <a:rPr lang="es-ES" smtClean="0"/>
              <a:t>20/08/2017</a:t>
            </a:fld>
            <a:endParaRPr lang="es-E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s-E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94E89-B7C6-4AEA-A5F8-14A48B08D915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5365552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3" y="0"/>
            <a:ext cx="3038093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3030053" y="0"/>
            <a:ext cx="48006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594359"/>
            <a:ext cx="24003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60237" y="731520"/>
            <a:ext cx="5009393" cy="525780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2926080"/>
            <a:ext cx="24003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49134" y="6459786"/>
            <a:ext cx="1963883" cy="365125"/>
          </a:xfrm>
        </p:spPr>
        <p:txBody>
          <a:bodyPr/>
          <a:lstStyle>
            <a:lvl1pPr algn="l">
              <a:defRPr/>
            </a:lvl1pPr>
          </a:lstStyle>
          <a:p>
            <a:fld id="{E673E787-0941-4854-BB21-B5FDDB5BD987}" type="datetimeFigureOut">
              <a:rPr lang="es-ES" smtClean="0"/>
              <a:t>20/08/2017</a:t>
            </a:fld>
            <a:endParaRPr lang="es-E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600450" y="6459786"/>
            <a:ext cx="348615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s-E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A0B94E89-B7C6-4AEA-A5F8-14A48B08D915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0702354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9141619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2" y="491507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5074920"/>
            <a:ext cx="7589520" cy="822960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" y="0"/>
            <a:ext cx="9143989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dirty="0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2959" y="5907024"/>
            <a:ext cx="7589520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3E787-0941-4854-BB21-B5FDDB5BD987}" type="datetimeFigureOut">
              <a:rPr lang="es-ES" smtClean="0"/>
              <a:t>20/08/2017</a:t>
            </a:fld>
            <a:endParaRPr lang="es-E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94E89-B7C6-4AEA-A5F8-14A48B08D915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860659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3E787-0941-4854-BB21-B5FDDB5BD987}" type="datetimeFigureOut">
              <a:rPr lang="es-ES" smtClean="0"/>
              <a:t>20/08/2017</a:t>
            </a:fld>
            <a:endParaRPr lang="es-E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94E89-B7C6-4AEA-A5F8-14A48B08D915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805473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414779"/>
            <a:ext cx="1971675" cy="5757421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414779"/>
            <a:ext cx="5800725" cy="5757420"/>
          </a:xfrm>
        </p:spPr>
        <p:txBody>
          <a:bodyPr vert="eaVert" lIns="45720" tIns="0" rIns="45720" bIns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3E787-0941-4854-BB21-B5FDDB5BD987}" type="datetimeFigureOut">
              <a:rPr lang="es-ES" smtClean="0"/>
              <a:t>20/08/2017</a:t>
            </a:fld>
            <a:endParaRPr lang="es-E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94E89-B7C6-4AEA-A5F8-14A48B08D915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7322588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400800"/>
            <a:ext cx="9144001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5"/>
            <a:ext cx="9144001" cy="6599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59" y="1845734"/>
            <a:ext cx="7543801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961" y="6459786"/>
            <a:ext cx="18542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E673E787-0941-4854-BB21-B5FDDB5BD987}" type="datetimeFigureOut">
              <a:rPr lang="es-ES" smtClean="0"/>
              <a:t>20/08/2017</a:t>
            </a:fld>
            <a:endParaRPr lang="es-E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764639" y="6459786"/>
            <a:ext cx="36171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s-E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25344" y="6459786"/>
            <a:ext cx="9840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A0B94E89-B7C6-4AEA-A5F8-14A48B08D915}" type="slidenum">
              <a:rPr lang="es-ES" smtClean="0"/>
              <a:t>‹Nº›</a:t>
            </a:fld>
            <a:endParaRPr lang="es-E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895149" y="1737845"/>
            <a:ext cx="74752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65193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0" r:id="rId1"/>
    <p:sldLayoutId id="2147483871" r:id="rId2"/>
    <p:sldLayoutId id="2147483872" r:id="rId3"/>
    <p:sldLayoutId id="2147483873" r:id="rId4"/>
    <p:sldLayoutId id="2147483874" r:id="rId5"/>
    <p:sldLayoutId id="2147483875" r:id="rId6"/>
    <p:sldLayoutId id="2147483876" r:id="rId7"/>
    <p:sldLayoutId id="2147483877" r:id="rId8"/>
    <p:sldLayoutId id="2147483878" r:id="rId9"/>
    <p:sldLayoutId id="2147483879" r:id="rId10"/>
    <p:sldLayoutId id="2147483880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jpg"/><Relationship Id="rId4" Type="http://schemas.openxmlformats.org/officeDocument/2006/relationships/image" Target="../media/image5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/>
          <p:cNvPicPr>
            <a:picLocks noChangeAspect="1"/>
          </p:cNvPicPr>
          <p:nvPr/>
        </p:nvPicPr>
        <p:blipFill rotWithShape="1">
          <a:blip r:embed="rId2"/>
          <a:srcRect r="39307"/>
          <a:stretch/>
        </p:blipFill>
        <p:spPr>
          <a:xfrm>
            <a:off x="394848" y="92623"/>
            <a:ext cx="1821879" cy="748582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3310" y="47883"/>
            <a:ext cx="1269729" cy="1088190"/>
          </a:xfrm>
          <a:prstGeom prst="rect">
            <a:avLst/>
          </a:prstGeom>
        </p:spPr>
      </p:pic>
      <p:sp>
        <p:nvSpPr>
          <p:cNvPr id="14" name="Rectángulo 13"/>
          <p:cNvSpPr/>
          <p:nvPr/>
        </p:nvSpPr>
        <p:spPr>
          <a:xfrm>
            <a:off x="2216726" y="841205"/>
            <a:ext cx="4738255" cy="12926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2600" b="1" dirty="0" smtClean="0"/>
              <a:t>Circuito de Motricidad </a:t>
            </a:r>
            <a:r>
              <a:rPr lang="es-MX" sz="2600" b="1" dirty="0" smtClean="0"/>
              <a:t>Familiar</a:t>
            </a:r>
          </a:p>
          <a:p>
            <a:pPr algn="ctr"/>
            <a:r>
              <a:rPr lang="es-MX" sz="2600" b="1" dirty="0" smtClean="0"/>
              <a:t>Evento “Amor para Todos”</a:t>
            </a:r>
            <a:endParaRPr lang="es-MX" sz="2000" b="1" dirty="0" smtClean="0"/>
          </a:p>
          <a:p>
            <a:pPr algn="ctr"/>
            <a:endParaRPr lang="es-MX" sz="2600" b="1" dirty="0"/>
          </a:p>
        </p:txBody>
      </p:sp>
      <p:pic>
        <p:nvPicPr>
          <p:cNvPr id="1026" name="Picture 2" descr="Resultado de imagen para amor para todos municipio de chihuahua 201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6478" y="1929395"/>
            <a:ext cx="5238750" cy="3743325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14120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/>
          <p:cNvPicPr>
            <a:picLocks noChangeAspect="1"/>
          </p:cNvPicPr>
          <p:nvPr/>
        </p:nvPicPr>
        <p:blipFill rotWithShape="1">
          <a:blip r:embed="rId2"/>
          <a:srcRect r="39307"/>
          <a:stretch/>
        </p:blipFill>
        <p:spPr>
          <a:xfrm>
            <a:off x="394848" y="92623"/>
            <a:ext cx="1821879" cy="748582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3310" y="47883"/>
            <a:ext cx="1269729" cy="1088190"/>
          </a:xfrm>
          <a:prstGeom prst="rect">
            <a:avLst/>
          </a:prstGeom>
        </p:spPr>
      </p:pic>
      <p:sp>
        <p:nvSpPr>
          <p:cNvPr id="10" name="Rectángulo 9"/>
          <p:cNvSpPr/>
          <p:nvPr/>
        </p:nvSpPr>
        <p:spPr>
          <a:xfrm>
            <a:off x="2216726" y="841205"/>
            <a:ext cx="4738255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2600" b="1" dirty="0" smtClean="0"/>
              <a:t>Circuito de Motricidad Familiar</a:t>
            </a:r>
            <a:endParaRPr lang="es-MX" sz="2000" b="1" dirty="0" smtClean="0"/>
          </a:p>
          <a:p>
            <a:pPr algn="ctr"/>
            <a:endParaRPr lang="es-MX" sz="2600" b="1" dirty="0"/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24" r="18428" b="25631"/>
          <a:stretch/>
        </p:blipFill>
        <p:spPr>
          <a:xfrm>
            <a:off x="4558145" y="3119211"/>
            <a:ext cx="4461164" cy="3392425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6" name="Imagen 5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569"/>
          <a:stretch/>
        </p:blipFill>
        <p:spPr>
          <a:xfrm>
            <a:off x="128146" y="1520324"/>
            <a:ext cx="4350327" cy="3648342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21449821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Retrospección">
  <a:themeElements>
    <a:clrScheme name="Azul II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Retrospección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ción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TM02900769[[fn=Retrospección]]</Template>
  <TotalTime>2801</TotalTime>
  <Words>14</Words>
  <Application>Microsoft Office PowerPoint</Application>
  <PresentationFormat>Carta (216 x 279 mm)</PresentationFormat>
  <Paragraphs>3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Retrospección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INSTITUTO MUNICIPAL DE CULTURA FISICA DEPORTE Y JUVENTUD</dc:title>
  <dc:creator>Elizabeth Trujillo Manjarrez</dc:creator>
  <cp:lastModifiedBy>HUGO</cp:lastModifiedBy>
  <cp:revision>308</cp:revision>
  <cp:lastPrinted>2017-06-20T18:38:15Z</cp:lastPrinted>
  <dcterms:created xsi:type="dcterms:W3CDTF">2016-10-24T20:29:29Z</dcterms:created>
  <dcterms:modified xsi:type="dcterms:W3CDTF">2017-08-21T02:31:13Z</dcterms:modified>
</cp:coreProperties>
</file>