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406" r:id="rId2"/>
    <p:sldId id="402" r:id="rId3"/>
  </p:sldIdLst>
  <p:sldSz cx="9144000" cy="6858000" type="letter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09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2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3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0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0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0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484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55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23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606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4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2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1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2216727" y="841205"/>
            <a:ext cx="432261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Triatlón de Inclusión</a:t>
            </a:r>
            <a:endParaRPr lang="es-MX" sz="2000" b="1" dirty="0" smtClean="0"/>
          </a:p>
          <a:p>
            <a:pPr algn="ctr"/>
            <a:endParaRPr lang="es-MX" sz="26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436" y="1552879"/>
            <a:ext cx="6878782" cy="44509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1412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303310" y="841205"/>
            <a:ext cx="432261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Triatlón de Inclusión</a:t>
            </a:r>
            <a:endParaRPr lang="es-MX" sz="2000" b="1" dirty="0" smtClean="0"/>
          </a:p>
          <a:p>
            <a:pPr algn="ctr"/>
            <a:endParaRPr lang="es-MX" sz="26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09" y="1733757"/>
            <a:ext cx="4578651" cy="34339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Imagen 8" descr="https://scontent.felp1-1.fna.fbcdn.net/v/t34.0-12/19512003_1532369480148108_1638470487_n.jpg?oh=103c5477f35688a1447dfdc75b042292&amp;oe=59540C64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3" b="13995"/>
          <a:stretch/>
        </p:blipFill>
        <p:spPr bwMode="auto">
          <a:xfrm>
            <a:off x="5133102" y="1733757"/>
            <a:ext cx="3619500" cy="43992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4498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TM02900769[[fn=Retrospección]]</Template>
  <TotalTime>2788</TotalTime>
  <Words>6</Words>
  <Application>Microsoft Office PowerPoint</Application>
  <PresentationFormat>Carta (216 x 279 mm)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Calibri</vt:lpstr>
      <vt:lpstr>Calibri Light</vt:lpstr>
      <vt:lpstr>Retrospección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MUNICIPAL DE CULTURA FISICA DEPORTE Y JUVENTUD</dc:title>
  <dc:creator>Elizabeth Trujillo Manjarrez</dc:creator>
  <cp:lastModifiedBy>HUGO</cp:lastModifiedBy>
  <cp:revision>303</cp:revision>
  <cp:lastPrinted>2017-06-20T18:38:15Z</cp:lastPrinted>
  <dcterms:created xsi:type="dcterms:W3CDTF">2016-10-24T20:29:29Z</dcterms:created>
  <dcterms:modified xsi:type="dcterms:W3CDTF">2017-08-21T02:04:22Z</dcterms:modified>
</cp:coreProperties>
</file>