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2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2022764" y="970185"/>
            <a:ext cx="511232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Semana de la Discapacidad</a:t>
            </a:r>
            <a:endParaRPr lang="es-MX" sz="2000" b="1" dirty="0" smtClean="0"/>
          </a:p>
          <a:p>
            <a:pPr algn="ctr"/>
            <a:endParaRPr lang="es-MX" sz="26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" r="12601"/>
          <a:stretch/>
        </p:blipFill>
        <p:spPr>
          <a:xfrm>
            <a:off x="131619" y="1534518"/>
            <a:ext cx="4488873" cy="29527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9" t="935" r="7685" b="-935"/>
          <a:stretch/>
        </p:blipFill>
        <p:spPr>
          <a:xfrm>
            <a:off x="4488876" y="3404575"/>
            <a:ext cx="4488873" cy="29622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036619" y="859346"/>
            <a:ext cx="511232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Semana de la Discapacidad</a:t>
            </a:r>
            <a:endParaRPr lang="es-MX" sz="2000" b="1" dirty="0" smtClean="0"/>
          </a:p>
          <a:p>
            <a:pPr algn="ctr"/>
            <a:endParaRPr lang="es-MX" sz="2600" b="1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" t="-469" r="6060" b="469"/>
          <a:stretch/>
        </p:blipFill>
        <p:spPr>
          <a:xfrm>
            <a:off x="131614" y="2687782"/>
            <a:ext cx="5044593" cy="30500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7" r="5994"/>
          <a:stretch/>
        </p:blipFill>
        <p:spPr>
          <a:xfrm>
            <a:off x="4876800" y="3241098"/>
            <a:ext cx="4142512" cy="29527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9" name="Rectángulo 8"/>
          <p:cNvSpPr/>
          <p:nvPr/>
        </p:nvSpPr>
        <p:spPr>
          <a:xfrm>
            <a:off x="304800" y="1285723"/>
            <a:ext cx="8603673" cy="178510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2200" b="1" dirty="0" smtClean="0">
                <a:solidFill>
                  <a:srgbClr val="212121"/>
                </a:solidFill>
              </a:rPr>
              <a:t>Talleres de: “Introducción </a:t>
            </a:r>
            <a:r>
              <a:rPr lang="es-MX" sz="2200" b="1" dirty="0">
                <a:solidFill>
                  <a:srgbClr val="212121"/>
                </a:solidFill>
              </a:rPr>
              <a:t>a la movilidad en sillas de </a:t>
            </a:r>
            <a:r>
              <a:rPr lang="es-MX" sz="2200" b="1" dirty="0" smtClean="0">
                <a:solidFill>
                  <a:srgbClr val="212121"/>
                </a:solidFill>
              </a:rPr>
              <a:t>ruedas”, “Introducción </a:t>
            </a:r>
            <a:r>
              <a:rPr lang="es-MX" sz="2200" b="1" dirty="0">
                <a:solidFill>
                  <a:srgbClr val="212121"/>
                </a:solidFill>
              </a:rPr>
              <a:t>a la </a:t>
            </a:r>
            <a:r>
              <a:rPr lang="es-MX" sz="2200" b="1" dirty="0" smtClean="0">
                <a:solidFill>
                  <a:srgbClr val="212121"/>
                </a:solidFill>
              </a:rPr>
              <a:t>Discapacidad”, “Introducción </a:t>
            </a:r>
            <a:r>
              <a:rPr lang="es-MX" sz="2200" b="1" dirty="0">
                <a:solidFill>
                  <a:srgbClr val="212121"/>
                </a:solidFill>
              </a:rPr>
              <a:t>a las </a:t>
            </a:r>
            <a:r>
              <a:rPr lang="es-MX" sz="2200" b="1" dirty="0" smtClean="0">
                <a:solidFill>
                  <a:srgbClr val="212121"/>
                </a:solidFill>
              </a:rPr>
              <a:t>movilizaciones” e “Introducción </a:t>
            </a:r>
            <a:r>
              <a:rPr lang="es-MX" sz="2200" b="1" dirty="0">
                <a:solidFill>
                  <a:srgbClr val="212121"/>
                </a:solidFill>
              </a:rPr>
              <a:t>a la terapia </a:t>
            </a:r>
            <a:r>
              <a:rPr lang="es-MX" sz="2200" b="1" dirty="0" err="1" smtClean="0">
                <a:solidFill>
                  <a:srgbClr val="212121"/>
                </a:solidFill>
              </a:rPr>
              <a:t>Vojta</a:t>
            </a:r>
            <a:r>
              <a:rPr lang="es-MX" sz="2200" b="1" dirty="0" smtClean="0">
                <a:solidFill>
                  <a:srgbClr val="212121"/>
                </a:solidFill>
              </a:rPr>
              <a:t>”</a:t>
            </a:r>
          </a:p>
          <a:p>
            <a:pPr algn="just"/>
            <a:r>
              <a:rPr lang="es-MX" sz="2200" b="1" dirty="0"/>
              <a:t/>
            </a:r>
            <a:br>
              <a:rPr lang="es-MX" sz="2200" b="1" dirty="0"/>
            </a:br>
            <a:endParaRPr lang="es-MX" sz="2200" b="1" dirty="0"/>
          </a:p>
        </p:txBody>
      </p:sp>
    </p:spTree>
    <p:extLst>
      <p:ext uri="{BB962C8B-B14F-4D97-AF65-F5344CB8AC3E}">
        <p14:creationId xmlns:p14="http://schemas.microsoft.com/office/powerpoint/2010/main" val="21449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2807</TotalTime>
  <Words>41</Words>
  <Application>Microsoft Office PowerPoint</Application>
  <PresentationFormat>Carta (216 x 279 mm)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310</cp:revision>
  <cp:lastPrinted>2017-06-20T18:38:15Z</cp:lastPrinted>
  <dcterms:created xsi:type="dcterms:W3CDTF">2016-10-24T20:29:29Z</dcterms:created>
  <dcterms:modified xsi:type="dcterms:W3CDTF">2017-08-21T21:47:41Z</dcterms:modified>
</cp:coreProperties>
</file>