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56508" y="970185"/>
            <a:ext cx="511232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Liga Municipal de </a:t>
            </a:r>
            <a:r>
              <a:rPr lang="es-MX" sz="2600" b="1" dirty="0" err="1" smtClean="0"/>
              <a:t>Cachibol</a:t>
            </a:r>
            <a:r>
              <a:rPr lang="es-MX" sz="2600" b="1" dirty="0" smtClean="0"/>
              <a:t> </a:t>
            </a:r>
          </a:p>
          <a:p>
            <a:pPr algn="ctr"/>
            <a:r>
              <a:rPr lang="es-MX" sz="2600" b="1" dirty="0" smtClean="0"/>
              <a:t>para Adultos Mayores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7" y="1947197"/>
            <a:ext cx="3179626" cy="45499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39" y="2495792"/>
            <a:ext cx="5320145" cy="39901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967348" y="1053315"/>
            <a:ext cx="511232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Liga Municipal de </a:t>
            </a:r>
            <a:r>
              <a:rPr lang="es-MX" sz="2600" b="1" dirty="0" err="1" smtClean="0"/>
              <a:t>Cachibol</a:t>
            </a:r>
            <a:r>
              <a:rPr lang="es-MX" sz="2600" b="1" dirty="0" smtClean="0"/>
              <a:t> </a:t>
            </a:r>
          </a:p>
          <a:p>
            <a:pPr algn="ctr"/>
            <a:r>
              <a:rPr lang="es-MX" sz="2600" b="1" dirty="0" smtClean="0"/>
              <a:t>para Adultos Mayores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37" y="2141505"/>
            <a:ext cx="5302803" cy="3968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2796</TotalTime>
  <Words>14</Words>
  <Application>Microsoft Office PowerPoint</Application>
  <PresentationFormat>Carta (216 x 279 mm)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304</cp:revision>
  <cp:lastPrinted>2017-06-20T18:38:15Z</cp:lastPrinted>
  <dcterms:created xsi:type="dcterms:W3CDTF">2016-10-24T20:29:29Z</dcterms:created>
  <dcterms:modified xsi:type="dcterms:W3CDTF">2017-08-21T01:33:32Z</dcterms:modified>
</cp:coreProperties>
</file>