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  <p:sldId id="407" r:id="rId4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94848" y="1365072"/>
            <a:ext cx="831966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/>
              <a:t>Con la participación de </a:t>
            </a:r>
            <a:r>
              <a:rPr lang="es-MX" sz="2000" b="1" dirty="0" smtClean="0"/>
              <a:t>1mil 151 </a:t>
            </a:r>
            <a:r>
              <a:rPr lang="es-MX" sz="2000" b="1" dirty="0" smtClean="0"/>
              <a:t>niños y jóvenes deportistas el Municipio de Chihuahua logra el Primer Lugar en el medallero con un total de 238 oros, 142 platas y 107 bronces.</a:t>
            </a:r>
          </a:p>
          <a:p>
            <a:pPr algn="ctr"/>
            <a:endParaRPr lang="es-MX" sz="26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r="5305"/>
          <a:stretch/>
        </p:blipFill>
        <p:spPr>
          <a:xfrm>
            <a:off x="2303310" y="2445717"/>
            <a:ext cx="4495232" cy="3771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Rectángulo 13"/>
          <p:cNvSpPr/>
          <p:nvPr/>
        </p:nvSpPr>
        <p:spPr>
          <a:xfrm>
            <a:off x="2105891" y="804297"/>
            <a:ext cx="43226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Olimpiada Municipal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11382" y="1118296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Olimpiada Municipal</a:t>
            </a:r>
            <a:endParaRPr lang="es-MX" sz="2600" b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r="8991"/>
          <a:stretch/>
        </p:blipFill>
        <p:spPr>
          <a:xfrm>
            <a:off x="2216727" y="1964032"/>
            <a:ext cx="4780056" cy="39550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288473" y="875842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Olimpiada Municipal</a:t>
            </a:r>
            <a:endParaRPr lang="es-MX" sz="26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6921"/>
          <a:stretch/>
        </p:blipFill>
        <p:spPr>
          <a:xfrm>
            <a:off x="4668982" y="3210563"/>
            <a:ext cx="4239491" cy="29547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34"/>
          <a:stretch/>
        </p:blipFill>
        <p:spPr>
          <a:xfrm>
            <a:off x="166245" y="2473068"/>
            <a:ext cx="4319160" cy="26944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ángulo 7"/>
          <p:cNvSpPr/>
          <p:nvPr/>
        </p:nvSpPr>
        <p:spPr>
          <a:xfrm>
            <a:off x="394848" y="1434347"/>
            <a:ext cx="83196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Chihuahua primer Lugar en el medallero con un total de 238 oros, </a:t>
            </a:r>
          </a:p>
          <a:p>
            <a:pPr algn="ctr"/>
            <a:r>
              <a:rPr lang="es-MX" sz="2000" b="1" dirty="0" smtClean="0"/>
              <a:t>142 platas y 107 bronces.</a:t>
            </a:r>
          </a:p>
          <a:p>
            <a:pPr algn="ctr"/>
            <a:endParaRPr lang="es-MX" sz="2600" b="1" dirty="0"/>
          </a:p>
        </p:txBody>
      </p:sp>
    </p:spTree>
    <p:extLst>
      <p:ext uri="{BB962C8B-B14F-4D97-AF65-F5344CB8AC3E}">
        <p14:creationId xmlns:p14="http://schemas.microsoft.com/office/powerpoint/2010/main" val="4554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2787</TotalTime>
  <Words>59</Words>
  <Application>Microsoft Office PowerPoint</Application>
  <PresentationFormat>Carta (216 x 279 mm)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300</cp:revision>
  <cp:lastPrinted>2017-06-20T18:38:15Z</cp:lastPrinted>
  <dcterms:created xsi:type="dcterms:W3CDTF">2016-10-24T20:29:29Z</dcterms:created>
  <dcterms:modified xsi:type="dcterms:W3CDTF">2017-08-21T20:53:08Z</dcterms:modified>
</cp:coreProperties>
</file>