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7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21/08/2017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914400" y="867321"/>
            <a:ext cx="7467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Equipamiento deportivo a Promotores, Comités Municipales y apoyos en “Presidenta en tu Colonia”</a:t>
            </a:r>
            <a:endParaRPr lang="es-MX" sz="2600" b="1" dirty="0" smtClean="0"/>
          </a:p>
          <a:p>
            <a:pPr algn="ctr"/>
            <a:endParaRPr lang="es-MX" sz="2600" b="1" dirty="0" smtClean="0"/>
          </a:p>
        </p:txBody>
      </p:sp>
      <p:pic>
        <p:nvPicPr>
          <p:cNvPr id="8" name="Picture 2" descr="https://attachment.outlook.office.net/owa/paoestra@hotmail.com/service.svc/s/GetAttachmentThumbnail?id=AQMkADAwATY3ZmYAZS04NmM5LWY5YzktMDACLTAwCgBGAAADk8ZZk4%2FHp0uXa1aAnK4caAcAxsokTqnU5067%2B0Z%2Fh8hnewAAAgEMAAAAxsokTqnU5067%2B0Z%2Fh8hnewAAAPfv7wAPAAAAARIAEABtXb3YeJP9QoHA7kVwqjlE&amp;thumbnailType=2&amp;X-OWA-CANARY=uA027uJj3Um-i2Cgc961ivDK7hHQ6NQYNHuST0fQjv8edJBghrpk8CHrXfWPjXnVwrwBYCCzhfM.&amp;token=eyJ0eXAiOiJKV1QiLCJhbGciOiJSUzI1NiIsIng1dCI6ImVuaDlCSnJWUFU1aWpWMXFqWmpWLWZMMmJjbyJ9.eyJ2ZXIiOiJFeGNoYW5nZS5DYWxsYmFjay5WMSIsImFwcGN0eHNlbmRlciI6Ik93YURvd25sb2FkQDg0ZGY5ZTdmLWU5ZjYtNDBhZi1iNDM1LWFhYWFhYWFhYWFhYSIsImFwcGN0eCI6IntcIm1zZXhjaHByb3RcIjpcIm93YVwiLFwicHJpbWFyeXNpZFwiOlwiUy0xLTI4MjctNDI1OTgyLTIyNjEzODM2MjVcIixcInB1aWRcIjpcIjE4Mjk1ODEwMjAwNjgyOTdcIixcIm9pZFwiOlwiMDAwNjdmZmUtODZjOS1mOWM5LTAwMDAtMDAwMDAwMDAwMDAwXCIsXCJzY29wZVwiOlwiT3dhRG93bmxvYWRcIn0iLCJpc3MiOiIwMDAwMDAwMi0wMDAwLTBmZjEtY2UwMC0wMDAwMDAwMDAwMDBAODRkZjllN2YtZTlmNi00MGFmLWI0MzUtYWFhYWFhYWFhYWFhIiwiYXVkIjoiMDAwMDAwMDItMDAwMC0wZmYxLWNlMDAtMDAwMDAwMDAwMDAwL2F0dGFjaG1lbnQub3V0bG9vay5vZmZpY2UubmV0QDg0ZGY5ZTdmLWU5ZjYtNDBhZi1iNDM1LWFhYWFhYWFhYWFhYSIsImV4cCI6MTUwMzM0NjQyOSwibmJmIjoxNTAzMzQ1ODI5fQ.rYv-IZLwhJFtz4MsDuF3lbpcpt9vSXcRYGsOJC4PreOaQAuhA_5g17KB69B1REqBIZdZeRl36y1F4Y083MDMPnLwHyl-UxaVMubxc-uanp_X9LIVbRGxuh2uykb9YqM4E1cDuln_MvftCqgdWYIuVit74ImlS-W_CVX70Q6K7e8k_M2Z4OZ-YVduovtb1OfBPNiv3hunAS9UpfG2VcvABW3YurExb2Sb0QPiCujhcrY5Jq6lR6DYzzse4pxq1GQ8U86GRtXBq2zjRJbWwqyvk_NcggH3Vz6w9mLTC8TfmjoGTjvuRzkwxBrMkkFXSiO_qEqXCx3Ql0IdzJONtWw7xQ&amp;owa=outlook.live.com&amp;isc=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1" t="18879" r="13754" b="45806"/>
          <a:stretch/>
        </p:blipFill>
        <p:spPr bwMode="auto">
          <a:xfrm>
            <a:off x="1814945" y="1967345"/>
            <a:ext cx="6026728" cy="372687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139" y="2168235"/>
            <a:ext cx="5243952" cy="34959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0" name="Rectángulo 9"/>
          <p:cNvSpPr/>
          <p:nvPr/>
        </p:nvSpPr>
        <p:spPr>
          <a:xfrm>
            <a:off x="1052945" y="988046"/>
            <a:ext cx="74676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Equipamiento deportivo a Promotores, Comités Municipales y apoyos en “Presidenta en tu Colonia”</a:t>
            </a:r>
            <a:endParaRPr lang="es-MX" sz="2600" b="1" dirty="0" smtClean="0"/>
          </a:p>
          <a:p>
            <a:pPr algn="ctr"/>
            <a:endParaRPr lang="es-MX" sz="2600" b="1" dirty="0" smtClean="0"/>
          </a:p>
        </p:txBody>
      </p:sp>
    </p:spTree>
    <p:extLst>
      <p:ext uri="{BB962C8B-B14F-4D97-AF65-F5344CB8AC3E}">
        <p14:creationId xmlns:p14="http://schemas.microsoft.com/office/powerpoint/2010/main" val="313767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2800</TotalTime>
  <Words>32</Words>
  <Application>Microsoft Office PowerPoint</Application>
  <PresentationFormat>Carta (216 x 279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303</cp:revision>
  <cp:lastPrinted>2017-06-20T18:38:15Z</cp:lastPrinted>
  <dcterms:created xsi:type="dcterms:W3CDTF">2016-10-24T20:29:29Z</dcterms:created>
  <dcterms:modified xsi:type="dcterms:W3CDTF">2017-08-21T20:14:48Z</dcterms:modified>
</cp:coreProperties>
</file>