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9" r:id="rId2"/>
    <p:sldId id="412" r:id="rId3"/>
    <p:sldId id="411" r:id="rId4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14400" y="992016"/>
            <a:ext cx="69826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Programa de Becas Deportivas</a:t>
            </a:r>
          </a:p>
        </p:txBody>
      </p:sp>
      <p:pic>
        <p:nvPicPr>
          <p:cNvPr id="6" name="Picture 2" descr="Imagen relacionad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49" y="2080206"/>
            <a:ext cx="6797642" cy="37387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9390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14400" y="992016"/>
            <a:ext cx="69826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Programa de Becas Deportivas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730606"/>
            <a:ext cx="7072745" cy="45309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0996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14400" y="825763"/>
            <a:ext cx="698269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Programa de Becas Deportivas</a:t>
            </a:r>
            <a:endParaRPr lang="es-MX" sz="26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3"/>
          <a:stretch/>
        </p:blipFill>
        <p:spPr>
          <a:xfrm>
            <a:off x="290936" y="1466271"/>
            <a:ext cx="4102380" cy="36322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727" y="3021644"/>
            <a:ext cx="4473296" cy="29821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3989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2789</TotalTime>
  <Words>12</Words>
  <Application>Microsoft Office PowerPoint</Application>
  <PresentationFormat>Carta (216 x 279 mm)</PresentationFormat>
  <Paragraphs>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Calibri</vt:lpstr>
      <vt:lpstr>Calibri Light</vt:lpstr>
      <vt:lpstr>Retrospección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302</cp:revision>
  <cp:lastPrinted>2017-06-20T18:38:15Z</cp:lastPrinted>
  <dcterms:created xsi:type="dcterms:W3CDTF">2016-10-24T20:29:29Z</dcterms:created>
  <dcterms:modified xsi:type="dcterms:W3CDTF">2017-08-21T19:24:44Z</dcterms:modified>
</cp:coreProperties>
</file>