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7" r:id="rId3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14400" y="867321"/>
            <a:ext cx="698269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Reconocimiento de la Excelencia Deportiva</a:t>
            </a:r>
          </a:p>
          <a:p>
            <a:pPr algn="ctr"/>
            <a:r>
              <a:rPr lang="es-MX" sz="2600" b="1" dirty="0" smtClean="0"/>
              <a:t>Premios “</a:t>
            </a:r>
            <a:r>
              <a:rPr lang="es-MX" sz="2600" b="1" dirty="0" err="1" smtClean="0"/>
              <a:t>Teporaca</a:t>
            </a:r>
            <a:r>
              <a:rPr lang="es-MX" sz="2600" b="1" dirty="0" smtClean="0"/>
              <a:t> XXX edición”</a:t>
            </a:r>
            <a:endParaRPr lang="es-MX" sz="2600" b="1" dirty="0" smtClean="0"/>
          </a:p>
          <a:p>
            <a:pPr algn="ctr"/>
            <a:endParaRPr lang="es-MX" sz="2600" b="1" dirty="0" smtClean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855" y="1783772"/>
            <a:ext cx="6359236" cy="47694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914400" y="867321"/>
            <a:ext cx="698269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Reconocimiento de la Excelencia Deportiva</a:t>
            </a:r>
          </a:p>
          <a:p>
            <a:pPr algn="ctr"/>
            <a:r>
              <a:rPr lang="es-MX" sz="2600" b="1" dirty="0" smtClean="0"/>
              <a:t>Premios “</a:t>
            </a:r>
            <a:r>
              <a:rPr lang="es-MX" sz="2600" b="1" dirty="0" err="1" smtClean="0"/>
              <a:t>Teporaca</a:t>
            </a:r>
            <a:r>
              <a:rPr lang="es-MX" sz="2600" b="1" dirty="0" smtClean="0"/>
              <a:t> XXX edición”</a:t>
            </a:r>
            <a:endParaRPr lang="es-MX" sz="2600" b="1" dirty="0" smtClean="0"/>
          </a:p>
          <a:p>
            <a:pPr algn="ctr"/>
            <a:endParaRPr lang="es-MX" sz="2600" b="1" dirty="0" smtClean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55" y="1955511"/>
            <a:ext cx="6664036" cy="3748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3767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2792</TotalTime>
  <Words>22</Words>
  <Application>Microsoft Office PowerPoint</Application>
  <PresentationFormat>Carta (216 x 279 mm)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Calibri</vt:lpstr>
      <vt:lpstr>Calibri Light</vt:lpstr>
      <vt:lpstr>Retrospección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301</cp:revision>
  <cp:lastPrinted>2017-06-20T18:38:15Z</cp:lastPrinted>
  <dcterms:created xsi:type="dcterms:W3CDTF">2016-10-24T20:29:29Z</dcterms:created>
  <dcterms:modified xsi:type="dcterms:W3CDTF">2017-08-21T18:57:24Z</dcterms:modified>
</cp:coreProperties>
</file>