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18/08/2017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302327" y="827352"/>
            <a:ext cx="69826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Capacitación para Promotores Deportivos</a:t>
            </a:r>
            <a:endParaRPr lang="es-MX" sz="26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327" y="1579109"/>
            <a:ext cx="6822743" cy="43372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2772</TotalTime>
  <Words>4</Words>
  <Application>Microsoft Office PowerPoint</Application>
  <PresentationFormat>Carta (216 x 279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Retrospección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294</cp:revision>
  <cp:lastPrinted>2017-06-20T18:38:15Z</cp:lastPrinted>
  <dcterms:created xsi:type="dcterms:W3CDTF">2016-10-24T20:29:29Z</dcterms:created>
  <dcterms:modified xsi:type="dcterms:W3CDTF">2017-08-18T22:32:30Z</dcterms:modified>
</cp:coreProperties>
</file>