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22" r:id="rId3"/>
    <p:sldId id="420" r:id="rId4"/>
    <p:sldId id="411" r:id="rId5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24690" y="920415"/>
            <a:ext cx="886690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Eventos de Activación y Cultura Física </a:t>
            </a:r>
          </a:p>
          <a:p>
            <a:pPr algn="ctr"/>
            <a:endParaRPr lang="es-MX" sz="2600" b="1" dirty="0" smtClean="0"/>
          </a:p>
        </p:txBody>
      </p:sp>
      <p:sp>
        <p:nvSpPr>
          <p:cNvPr id="11" name="Rectángulo 10"/>
          <p:cNvSpPr/>
          <p:nvPr/>
        </p:nvSpPr>
        <p:spPr>
          <a:xfrm>
            <a:off x="0" y="1408255"/>
            <a:ext cx="886690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err="1" smtClean="0"/>
              <a:t>Zumbathon</a:t>
            </a:r>
            <a:endParaRPr lang="es-MX" sz="2600" b="1" dirty="0" smtClean="0"/>
          </a:p>
          <a:p>
            <a:pPr algn="ctr"/>
            <a:endParaRPr lang="es-MX" sz="2600" b="1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4" r="12637"/>
          <a:stretch/>
        </p:blipFill>
        <p:spPr>
          <a:xfrm>
            <a:off x="284018" y="1854531"/>
            <a:ext cx="3865418" cy="27751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6"/>
          <a:stretch/>
        </p:blipFill>
        <p:spPr>
          <a:xfrm>
            <a:off x="4184073" y="3589928"/>
            <a:ext cx="4807526" cy="28250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69270" y="920415"/>
            <a:ext cx="886690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Eventos de Activación y Cultura Física </a:t>
            </a:r>
          </a:p>
          <a:p>
            <a:pPr algn="ctr"/>
            <a:endParaRPr lang="es-MX" sz="2600" b="1" dirty="0" smtClean="0"/>
          </a:p>
        </p:txBody>
      </p:sp>
      <p:pic>
        <p:nvPicPr>
          <p:cNvPr id="10" name="Picture 2" descr="La imagen puede contener: 2 personas, cancha de básqu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527" y="2216727"/>
            <a:ext cx="5484882" cy="37409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11" name="Rectángulo 10"/>
          <p:cNvSpPr/>
          <p:nvPr/>
        </p:nvSpPr>
        <p:spPr>
          <a:xfrm>
            <a:off x="0" y="1408255"/>
            <a:ext cx="886690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Torneo de Dominó para el Adulto Mayor</a:t>
            </a:r>
          </a:p>
          <a:p>
            <a:pPr algn="ctr"/>
            <a:endParaRPr lang="es-MX" sz="2600" b="1" dirty="0" smtClean="0"/>
          </a:p>
        </p:txBody>
      </p:sp>
    </p:spTree>
    <p:extLst>
      <p:ext uri="{BB962C8B-B14F-4D97-AF65-F5344CB8AC3E}">
        <p14:creationId xmlns:p14="http://schemas.microsoft.com/office/powerpoint/2010/main" val="43723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93961" y="938874"/>
            <a:ext cx="886690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Eventos de Activación y Cultura Física </a:t>
            </a:r>
          </a:p>
          <a:p>
            <a:pPr algn="ctr"/>
            <a:endParaRPr lang="es-MX" sz="2600" b="1" dirty="0" smtClean="0"/>
          </a:p>
        </p:txBody>
      </p:sp>
      <p:pic>
        <p:nvPicPr>
          <p:cNvPr id="11" name="Picture 2" descr="Resultado de imagen para eventos masivos de activacion fisica municipio de chihuahua 20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187" y="2027064"/>
            <a:ext cx="5238750" cy="34956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3335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77091" y="938874"/>
            <a:ext cx="886690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Eventos de Activación y Cultura Física</a:t>
            </a:r>
          </a:p>
          <a:p>
            <a:pPr algn="ctr"/>
            <a:r>
              <a:rPr lang="es-MX" sz="2600" b="1" dirty="0" smtClean="0"/>
              <a:t> en Colonias Populares</a:t>
            </a:r>
          </a:p>
          <a:p>
            <a:pPr algn="ctr"/>
            <a:endParaRPr lang="es-MX" sz="2600" b="1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27" y="1926165"/>
            <a:ext cx="6206836" cy="41378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8030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2780</TotalTime>
  <Words>36</Words>
  <Application>Microsoft Office PowerPoint</Application>
  <PresentationFormat>Carta (216 x 279 mm)</PresentationFormat>
  <Paragraphs>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Calibri</vt:lpstr>
      <vt:lpstr>Calibri Light</vt:lpstr>
      <vt:lpstr>Retrospección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293</cp:revision>
  <cp:lastPrinted>2017-06-20T18:38:15Z</cp:lastPrinted>
  <dcterms:created xsi:type="dcterms:W3CDTF">2016-10-24T20:29:29Z</dcterms:created>
  <dcterms:modified xsi:type="dcterms:W3CDTF">2017-08-21T00:44:44Z</dcterms:modified>
</cp:coreProperties>
</file>