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C3E6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6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A81-6EE1-46C5-9F44-01EE9869CE43}" type="datetimeFigureOut">
              <a:rPr lang="es-MX" smtClean="0"/>
              <a:t>09/07/2019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EFD8-FEEA-41B7-82B4-3BC50795D1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11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A81-6EE1-46C5-9F44-01EE9869CE43}" type="datetimeFigureOut">
              <a:rPr lang="es-MX" smtClean="0"/>
              <a:t>09/07/2019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EFD8-FEEA-41B7-82B4-3BC50795D1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480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A81-6EE1-46C5-9F44-01EE9869CE43}" type="datetimeFigureOut">
              <a:rPr lang="es-MX" smtClean="0"/>
              <a:t>09/07/2019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EFD8-FEEA-41B7-82B4-3BC50795D1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3063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A81-6EE1-46C5-9F44-01EE9869CE43}" type="datetimeFigureOut">
              <a:rPr lang="es-MX" smtClean="0"/>
              <a:t>09/07/2019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EFD8-FEEA-41B7-82B4-3BC50795D1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6419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A81-6EE1-46C5-9F44-01EE9869CE43}" type="datetimeFigureOut">
              <a:rPr lang="es-MX" smtClean="0"/>
              <a:t>09/07/2019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EFD8-FEEA-41B7-82B4-3BC50795D1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4738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A81-6EE1-46C5-9F44-01EE9869CE43}" type="datetimeFigureOut">
              <a:rPr lang="es-MX" smtClean="0"/>
              <a:t>09/07/2019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EFD8-FEEA-41B7-82B4-3BC50795D1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0832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A81-6EE1-46C5-9F44-01EE9869CE43}" type="datetimeFigureOut">
              <a:rPr lang="es-MX" smtClean="0"/>
              <a:t>09/07/2019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EFD8-FEEA-41B7-82B4-3BC50795D1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95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A81-6EE1-46C5-9F44-01EE9869CE43}" type="datetimeFigureOut">
              <a:rPr lang="es-MX" smtClean="0"/>
              <a:t>09/07/2019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EFD8-FEEA-41B7-82B4-3BC50795D1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6462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A81-6EE1-46C5-9F44-01EE9869CE43}" type="datetimeFigureOut">
              <a:rPr lang="es-MX" smtClean="0"/>
              <a:t>09/07/2019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EFD8-FEEA-41B7-82B4-3BC50795D1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9941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A81-6EE1-46C5-9F44-01EE9869CE43}" type="datetimeFigureOut">
              <a:rPr lang="es-MX" smtClean="0"/>
              <a:t>09/07/2019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EFD8-FEEA-41B7-82B4-3BC50795D1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6535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8A81-6EE1-46C5-9F44-01EE9869CE43}" type="datetimeFigureOut">
              <a:rPr lang="es-MX" smtClean="0"/>
              <a:t>09/07/2019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EFD8-FEEA-41B7-82B4-3BC50795D1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0353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88A81-6EE1-46C5-9F44-01EE9869CE43}" type="datetimeFigureOut">
              <a:rPr lang="es-MX" smtClean="0"/>
              <a:t>09/07/2019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9EFD8-FEEA-41B7-82B4-3BC50795D18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3998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842460" y="668420"/>
            <a:ext cx="959427" cy="46759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chemeClr val="tx1"/>
                </a:solidFill>
              </a:rPr>
              <a:t>DIRECTOR</a:t>
            </a:r>
            <a:endParaRPr lang="es-MX" sz="1200" b="1" dirty="0">
              <a:solidFill>
                <a:schemeClr val="tx1"/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612760" y="1689405"/>
            <a:ext cx="1620000" cy="540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JEFE DE OFICINA DE TRANSPARENCIA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60" name="Rectángulo 59"/>
          <p:cNvSpPr/>
          <p:nvPr/>
        </p:nvSpPr>
        <p:spPr>
          <a:xfrm>
            <a:off x="7020673" y="1689405"/>
            <a:ext cx="1276580" cy="540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MENSAJERO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61" name="Rectángulo 60"/>
          <p:cNvSpPr/>
          <p:nvPr/>
        </p:nvSpPr>
        <p:spPr>
          <a:xfrm>
            <a:off x="7019964" y="2663847"/>
            <a:ext cx="1278000" cy="540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SECRETARIA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62" name="Rectángulo 61"/>
          <p:cNvSpPr/>
          <p:nvPr/>
        </p:nvSpPr>
        <p:spPr>
          <a:xfrm>
            <a:off x="9085166" y="1689405"/>
            <a:ext cx="1620000" cy="540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COMUNICACIÓN SOCIAL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9085166" y="2663847"/>
            <a:ext cx="1620000" cy="540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DISEÑO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2204845" y="2668477"/>
            <a:ext cx="1620000" cy="540000"/>
          </a:xfrm>
          <a:prstGeom prst="rect">
            <a:avLst/>
          </a:prstGeom>
          <a:solidFill>
            <a:srgbClr val="9DC3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SUBDIRECCION ADMINISTRATIVA</a:t>
            </a:r>
          </a:p>
        </p:txBody>
      </p:sp>
      <p:sp>
        <p:nvSpPr>
          <p:cNvPr id="65" name="Rectángulo 64"/>
          <p:cNvSpPr/>
          <p:nvPr/>
        </p:nvSpPr>
        <p:spPr>
          <a:xfrm>
            <a:off x="2204845" y="1689405"/>
            <a:ext cx="162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SUBDIRECCION DE DEPORTE POPULAR</a:t>
            </a:r>
          </a:p>
        </p:txBody>
      </p:sp>
      <p:sp>
        <p:nvSpPr>
          <p:cNvPr id="66" name="Rectángulo 65"/>
          <p:cNvSpPr/>
          <p:nvPr/>
        </p:nvSpPr>
        <p:spPr>
          <a:xfrm>
            <a:off x="2204845" y="3631465"/>
            <a:ext cx="1620000" cy="54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SUBDIRECCION DE DEPORTE ADAPTADO</a:t>
            </a:r>
          </a:p>
        </p:txBody>
      </p:sp>
      <p:cxnSp>
        <p:nvCxnSpPr>
          <p:cNvPr id="122" name="Conector angular 121"/>
          <p:cNvCxnSpPr>
            <a:stCxn id="4" idx="2"/>
            <a:endCxn id="65" idx="1"/>
          </p:cNvCxnSpPr>
          <p:nvPr/>
        </p:nvCxnSpPr>
        <p:spPr>
          <a:xfrm rot="5400000">
            <a:off x="3851813" y="-510956"/>
            <a:ext cx="823394" cy="4117329"/>
          </a:xfrm>
          <a:prstGeom prst="bentConnector4">
            <a:avLst>
              <a:gd name="adj1" fmla="val 31001"/>
              <a:gd name="adj2" fmla="val 10555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ector angular 123"/>
          <p:cNvCxnSpPr>
            <a:stCxn id="4" idx="2"/>
            <a:endCxn id="64" idx="1"/>
          </p:cNvCxnSpPr>
          <p:nvPr/>
        </p:nvCxnSpPr>
        <p:spPr>
          <a:xfrm rot="5400000">
            <a:off x="3362277" y="-21420"/>
            <a:ext cx="1802466" cy="4117329"/>
          </a:xfrm>
          <a:prstGeom prst="bentConnector4">
            <a:avLst>
              <a:gd name="adj1" fmla="val 14106"/>
              <a:gd name="adj2" fmla="val 10555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ector angular 125"/>
          <p:cNvCxnSpPr>
            <a:stCxn id="4" idx="2"/>
            <a:endCxn id="66" idx="1"/>
          </p:cNvCxnSpPr>
          <p:nvPr/>
        </p:nvCxnSpPr>
        <p:spPr>
          <a:xfrm rot="5400000">
            <a:off x="2880783" y="460074"/>
            <a:ext cx="2765454" cy="4117329"/>
          </a:xfrm>
          <a:prstGeom prst="bentConnector4">
            <a:avLst>
              <a:gd name="adj1" fmla="val 9240"/>
              <a:gd name="adj2" fmla="val 10555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ctor angular 141"/>
          <p:cNvCxnSpPr>
            <a:stCxn id="4" idx="2"/>
            <a:endCxn id="20" idx="0"/>
          </p:cNvCxnSpPr>
          <p:nvPr/>
        </p:nvCxnSpPr>
        <p:spPr>
          <a:xfrm rot="5400000">
            <a:off x="5595770" y="963001"/>
            <a:ext cx="553394" cy="899414"/>
          </a:xfrm>
          <a:prstGeom prst="bentConnector3">
            <a:avLst>
              <a:gd name="adj1" fmla="val 4612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ector angular 145"/>
          <p:cNvCxnSpPr>
            <a:stCxn id="4" idx="2"/>
            <a:endCxn id="61" idx="3"/>
          </p:cNvCxnSpPr>
          <p:nvPr/>
        </p:nvCxnSpPr>
        <p:spPr>
          <a:xfrm rot="16200000" flipH="1">
            <a:off x="6411151" y="1047034"/>
            <a:ext cx="1797836" cy="1975790"/>
          </a:xfrm>
          <a:prstGeom prst="bentConnector4">
            <a:avLst>
              <a:gd name="adj1" fmla="val 14102"/>
              <a:gd name="adj2" fmla="val 11157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angular 150"/>
          <p:cNvCxnSpPr>
            <a:stCxn id="4" idx="2"/>
            <a:endCxn id="60" idx="3"/>
          </p:cNvCxnSpPr>
          <p:nvPr/>
        </p:nvCxnSpPr>
        <p:spPr>
          <a:xfrm rot="16200000" flipH="1">
            <a:off x="6898016" y="560168"/>
            <a:ext cx="823394" cy="1975079"/>
          </a:xfrm>
          <a:prstGeom prst="bentConnector4">
            <a:avLst>
              <a:gd name="adj1" fmla="val 30712"/>
              <a:gd name="adj2" fmla="val 111574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angular 153"/>
          <p:cNvCxnSpPr>
            <a:stCxn id="4" idx="2"/>
            <a:endCxn id="62" idx="0"/>
          </p:cNvCxnSpPr>
          <p:nvPr/>
        </p:nvCxnSpPr>
        <p:spPr>
          <a:xfrm rot="16200000" flipH="1">
            <a:off x="7831973" y="-373788"/>
            <a:ext cx="553394" cy="3572992"/>
          </a:xfrm>
          <a:prstGeom prst="bentConnector3">
            <a:avLst>
              <a:gd name="adj1" fmla="val 4569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de flecha 2"/>
          <p:cNvCxnSpPr>
            <a:stCxn id="62" idx="2"/>
            <a:endCxn id="63" idx="0"/>
          </p:cNvCxnSpPr>
          <p:nvPr/>
        </p:nvCxnSpPr>
        <p:spPr>
          <a:xfrm>
            <a:off x="9895166" y="2229405"/>
            <a:ext cx="0" cy="4344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019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255784" y="267043"/>
            <a:ext cx="162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SUBDIRECCIÓN DE DEPORTE POPULAR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9926497" y="1162531"/>
            <a:ext cx="162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JEFE DE OFICINA DE DEPORTE POPULAR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782266" y="2661279"/>
            <a:ext cx="162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COORDINADOR DEL CENTRO DEPORTIVO TRICENTENARIO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27670" y="2645358"/>
            <a:ext cx="162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COORDINADOR DEL CENTRO DEPORTIVO NORTE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899720" y="1162531"/>
            <a:ext cx="162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COORDINADOR GENERAL DE LOS CENTROS DEPORTIVOS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273074" y="2645358"/>
            <a:ext cx="162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COORDINADOR DEL CENTRO DEPORTIVO SUR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36862" y="2661279"/>
            <a:ext cx="162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COORDINADOR DEL CENTRO DEPORTIVO NIÑO ESPINO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7611848" y="1162531"/>
            <a:ext cx="162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JEFE DE OFICINA DE COMITES DEPORTIVOS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43656" y="1162531"/>
            <a:ext cx="162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BECAS Y SERVICIO SOCIAL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9841307" y="2221710"/>
            <a:ext cx="162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UNIDADES DEPORTIVAS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9841307" y="2966522"/>
            <a:ext cx="162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PROMOTORES DEPORTIVOS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33" name="Rectángulo 32"/>
          <p:cNvSpPr/>
          <p:nvPr/>
        </p:nvSpPr>
        <p:spPr>
          <a:xfrm>
            <a:off x="5027669" y="1679376"/>
            <a:ext cx="162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COORDINACION DE TRABAJO SOCIAL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9841307" y="4455076"/>
            <a:ext cx="162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MANTENIMIENTO DE UNIDADES DEPORTIVAS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9841307" y="3710799"/>
            <a:ext cx="162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APOYOS A PROGRAMAS A ASOCIACIONES CIVILES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37" name="Rectángulo 36"/>
          <p:cNvSpPr/>
          <p:nvPr/>
        </p:nvSpPr>
        <p:spPr>
          <a:xfrm>
            <a:off x="9841307" y="5199353"/>
            <a:ext cx="1620000" cy="8044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CREACIÓN DE TORNEOS DE UNIDADES E INTERDEPENDENCIAS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532374" y="3704698"/>
            <a:ext cx="1814054" cy="2441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ENFERMERIA/NUTRICION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56" name="Rectángulo 55"/>
          <p:cNvSpPr/>
          <p:nvPr/>
        </p:nvSpPr>
        <p:spPr>
          <a:xfrm>
            <a:off x="532373" y="4058587"/>
            <a:ext cx="1814400" cy="24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GUARDIA DE BAÑO (4)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57" name="Rectángulo 56"/>
          <p:cNvSpPr/>
          <p:nvPr/>
        </p:nvSpPr>
        <p:spPr>
          <a:xfrm>
            <a:off x="532028" y="4401422"/>
            <a:ext cx="1814400" cy="24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INSTRUCTORES (5)</a:t>
            </a:r>
            <a:endParaRPr lang="es-MX" sz="1200" dirty="0">
              <a:solidFill>
                <a:schemeClr val="tx1"/>
              </a:solidFill>
            </a:endParaRPr>
          </a:p>
        </p:txBody>
      </p:sp>
      <p:cxnSp>
        <p:nvCxnSpPr>
          <p:cNvPr id="59" name="Conector angular 58"/>
          <p:cNvCxnSpPr>
            <a:stCxn id="8" idx="3"/>
            <a:endCxn id="33" idx="0"/>
          </p:cNvCxnSpPr>
          <p:nvPr/>
        </p:nvCxnSpPr>
        <p:spPr>
          <a:xfrm>
            <a:off x="4519720" y="1432531"/>
            <a:ext cx="1317949" cy="24684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ángulo 82"/>
          <p:cNvSpPr/>
          <p:nvPr/>
        </p:nvSpPr>
        <p:spPr>
          <a:xfrm>
            <a:off x="532028" y="4753254"/>
            <a:ext cx="1814054" cy="2441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RECEPCION (5)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2780022" y="5101505"/>
            <a:ext cx="1814054" cy="2441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ENFERMERIA/NUTRICION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94" name="Rectángulo 93"/>
          <p:cNvSpPr/>
          <p:nvPr/>
        </p:nvSpPr>
        <p:spPr>
          <a:xfrm>
            <a:off x="2781920" y="3703698"/>
            <a:ext cx="1814400" cy="24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TRABAJO SOCIAL</a:t>
            </a:r>
          </a:p>
        </p:txBody>
      </p:sp>
      <p:sp>
        <p:nvSpPr>
          <p:cNvPr id="95" name="Rectángulo 94"/>
          <p:cNvSpPr/>
          <p:nvPr/>
        </p:nvSpPr>
        <p:spPr>
          <a:xfrm>
            <a:off x="2781920" y="4054392"/>
            <a:ext cx="1814400" cy="24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GUARDIA DE BAÑO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81920" y="4406620"/>
            <a:ext cx="1814400" cy="24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INSTRUCTORES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97" name="Rectángulo 96"/>
          <p:cNvSpPr/>
          <p:nvPr/>
        </p:nvSpPr>
        <p:spPr>
          <a:xfrm>
            <a:off x="2780022" y="4754751"/>
            <a:ext cx="1814054" cy="2441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RECEPCION</a:t>
            </a:r>
            <a:endParaRPr lang="es-MX" sz="1200" dirty="0">
              <a:solidFill>
                <a:schemeClr val="tx1"/>
              </a:solidFill>
            </a:endParaRPr>
          </a:p>
        </p:txBody>
      </p:sp>
      <p:cxnSp>
        <p:nvCxnSpPr>
          <p:cNvPr id="160" name="Conector angular 159"/>
          <p:cNvCxnSpPr>
            <a:stCxn id="10" idx="1"/>
            <a:endCxn id="38" idx="1"/>
          </p:cNvCxnSpPr>
          <p:nvPr/>
        </p:nvCxnSpPr>
        <p:spPr>
          <a:xfrm rot="10800000" flipV="1">
            <a:off x="532374" y="2931278"/>
            <a:ext cx="4488" cy="895479"/>
          </a:xfrm>
          <a:prstGeom prst="bentConnector3">
            <a:avLst>
              <a:gd name="adj1" fmla="val 519358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angular 165"/>
          <p:cNvCxnSpPr>
            <a:stCxn id="10" idx="1"/>
            <a:endCxn id="56" idx="1"/>
          </p:cNvCxnSpPr>
          <p:nvPr/>
        </p:nvCxnSpPr>
        <p:spPr>
          <a:xfrm rot="10800000" flipV="1">
            <a:off x="532374" y="2931279"/>
            <a:ext cx="4489" cy="1249708"/>
          </a:xfrm>
          <a:prstGeom prst="bentConnector3">
            <a:avLst>
              <a:gd name="adj1" fmla="val 519244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angular 168"/>
          <p:cNvCxnSpPr>
            <a:stCxn id="10" idx="1"/>
            <a:endCxn id="57" idx="1"/>
          </p:cNvCxnSpPr>
          <p:nvPr/>
        </p:nvCxnSpPr>
        <p:spPr>
          <a:xfrm rot="10800000" flipV="1">
            <a:off x="532028" y="2931278"/>
            <a:ext cx="4834" cy="1592543"/>
          </a:xfrm>
          <a:prstGeom prst="bentConnector3">
            <a:avLst>
              <a:gd name="adj1" fmla="val 482900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angular 171"/>
          <p:cNvCxnSpPr>
            <a:stCxn id="10" idx="1"/>
            <a:endCxn id="83" idx="1"/>
          </p:cNvCxnSpPr>
          <p:nvPr/>
        </p:nvCxnSpPr>
        <p:spPr>
          <a:xfrm rot="10800000" flipV="1">
            <a:off x="532028" y="2931278"/>
            <a:ext cx="4834" cy="1944035"/>
          </a:xfrm>
          <a:prstGeom prst="bentConnector3">
            <a:avLst>
              <a:gd name="adj1" fmla="val 482900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ector angular 177"/>
          <p:cNvCxnSpPr>
            <a:stCxn id="8" idx="2"/>
            <a:endCxn id="10" idx="0"/>
          </p:cNvCxnSpPr>
          <p:nvPr/>
        </p:nvCxnSpPr>
        <p:spPr>
          <a:xfrm rot="5400000">
            <a:off x="2048917" y="1000476"/>
            <a:ext cx="958748" cy="2362858"/>
          </a:xfrm>
          <a:prstGeom prst="bentConnector3">
            <a:avLst>
              <a:gd name="adj1" fmla="val 71194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ector angular 180"/>
          <p:cNvCxnSpPr>
            <a:stCxn id="8" idx="2"/>
            <a:endCxn id="6" idx="0"/>
          </p:cNvCxnSpPr>
          <p:nvPr/>
        </p:nvCxnSpPr>
        <p:spPr>
          <a:xfrm rot="5400000">
            <a:off x="3171619" y="2123178"/>
            <a:ext cx="958748" cy="117454"/>
          </a:xfrm>
          <a:prstGeom prst="bentConnector3">
            <a:avLst>
              <a:gd name="adj1" fmla="val 7111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Conector angular 182"/>
          <p:cNvCxnSpPr>
            <a:stCxn id="8" idx="2"/>
            <a:endCxn id="7" idx="0"/>
          </p:cNvCxnSpPr>
          <p:nvPr/>
        </p:nvCxnSpPr>
        <p:spPr>
          <a:xfrm rot="16200000" flipH="1">
            <a:off x="4302282" y="1109969"/>
            <a:ext cx="942827" cy="2127950"/>
          </a:xfrm>
          <a:prstGeom prst="bentConnector3">
            <a:avLst>
              <a:gd name="adj1" fmla="val 72226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Conector angular 184"/>
          <p:cNvCxnSpPr>
            <a:stCxn id="8" idx="2"/>
            <a:endCxn id="9" idx="0"/>
          </p:cNvCxnSpPr>
          <p:nvPr/>
        </p:nvCxnSpPr>
        <p:spPr>
          <a:xfrm rot="16200000" flipH="1">
            <a:off x="5424984" y="-12733"/>
            <a:ext cx="942827" cy="4373354"/>
          </a:xfrm>
          <a:prstGeom prst="bentConnector3">
            <a:avLst>
              <a:gd name="adj1" fmla="val 7209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Rectángulo 215"/>
          <p:cNvSpPr/>
          <p:nvPr/>
        </p:nvSpPr>
        <p:spPr>
          <a:xfrm>
            <a:off x="532028" y="5083800"/>
            <a:ext cx="1814054" cy="244119"/>
          </a:xfrm>
          <a:prstGeom prst="rect">
            <a:avLst/>
          </a:prstGeom>
          <a:solidFill>
            <a:srgbClr val="9DC3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MANTENIMIENTO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33" name="Rectángulo 232"/>
          <p:cNvSpPr/>
          <p:nvPr/>
        </p:nvSpPr>
        <p:spPr>
          <a:xfrm>
            <a:off x="2780022" y="5448259"/>
            <a:ext cx="1814054" cy="244119"/>
          </a:xfrm>
          <a:prstGeom prst="rect">
            <a:avLst/>
          </a:prstGeom>
          <a:solidFill>
            <a:srgbClr val="9DC3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MANTENIMIENTO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34" name="Rectángulo 233"/>
          <p:cNvSpPr/>
          <p:nvPr/>
        </p:nvSpPr>
        <p:spPr>
          <a:xfrm>
            <a:off x="5027670" y="5100009"/>
            <a:ext cx="1814054" cy="2441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ENFERMERIA/NUTRICION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35" name="Rectángulo 234"/>
          <p:cNvSpPr/>
          <p:nvPr/>
        </p:nvSpPr>
        <p:spPr>
          <a:xfrm>
            <a:off x="5029568" y="3702202"/>
            <a:ext cx="1814400" cy="24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TRABAJO SOCIAL</a:t>
            </a:r>
          </a:p>
        </p:txBody>
      </p:sp>
      <p:sp>
        <p:nvSpPr>
          <p:cNvPr id="236" name="Rectángulo 235"/>
          <p:cNvSpPr/>
          <p:nvPr/>
        </p:nvSpPr>
        <p:spPr>
          <a:xfrm>
            <a:off x="5029568" y="4052896"/>
            <a:ext cx="1814400" cy="24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GUARDIA DE BAÑO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37" name="Rectángulo 236"/>
          <p:cNvSpPr/>
          <p:nvPr/>
        </p:nvSpPr>
        <p:spPr>
          <a:xfrm>
            <a:off x="5029568" y="4405124"/>
            <a:ext cx="1814400" cy="24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INSTRUCTORES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38" name="Rectángulo 237"/>
          <p:cNvSpPr/>
          <p:nvPr/>
        </p:nvSpPr>
        <p:spPr>
          <a:xfrm>
            <a:off x="5027670" y="4753255"/>
            <a:ext cx="1814054" cy="2441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RECEPCION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39" name="Rectángulo 238"/>
          <p:cNvSpPr/>
          <p:nvPr/>
        </p:nvSpPr>
        <p:spPr>
          <a:xfrm>
            <a:off x="5027670" y="5446763"/>
            <a:ext cx="1814054" cy="244119"/>
          </a:xfrm>
          <a:prstGeom prst="rect">
            <a:avLst/>
          </a:prstGeom>
          <a:solidFill>
            <a:srgbClr val="9DC3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MANTENIMIENTO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40" name="Rectángulo 239"/>
          <p:cNvSpPr/>
          <p:nvPr/>
        </p:nvSpPr>
        <p:spPr>
          <a:xfrm>
            <a:off x="7273074" y="5100009"/>
            <a:ext cx="1814054" cy="2441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ENFERMERIA/NUTRICION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41" name="Rectángulo 240"/>
          <p:cNvSpPr/>
          <p:nvPr/>
        </p:nvSpPr>
        <p:spPr>
          <a:xfrm>
            <a:off x="7274972" y="3702202"/>
            <a:ext cx="1814400" cy="24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</a:rPr>
              <a:t>TRABAJO SOCIAL</a:t>
            </a:r>
          </a:p>
        </p:txBody>
      </p:sp>
      <p:sp>
        <p:nvSpPr>
          <p:cNvPr id="242" name="Rectángulo 241"/>
          <p:cNvSpPr/>
          <p:nvPr/>
        </p:nvSpPr>
        <p:spPr>
          <a:xfrm>
            <a:off x="7274972" y="4052896"/>
            <a:ext cx="1814400" cy="24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GUARDIA DE BAÑO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43" name="Rectángulo 242"/>
          <p:cNvSpPr/>
          <p:nvPr/>
        </p:nvSpPr>
        <p:spPr>
          <a:xfrm>
            <a:off x="7274972" y="4405124"/>
            <a:ext cx="1814400" cy="24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INSTRUCTORES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44" name="Rectángulo 243"/>
          <p:cNvSpPr/>
          <p:nvPr/>
        </p:nvSpPr>
        <p:spPr>
          <a:xfrm>
            <a:off x="7273074" y="4753255"/>
            <a:ext cx="1814054" cy="2441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RECEPCION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45" name="Rectángulo 244"/>
          <p:cNvSpPr/>
          <p:nvPr/>
        </p:nvSpPr>
        <p:spPr>
          <a:xfrm>
            <a:off x="7273074" y="5446763"/>
            <a:ext cx="1814054" cy="244119"/>
          </a:xfrm>
          <a:prstGeom prst="rect">
            <a:avLst/>
          </a:prstGeom>
          <a:solidFill>
            <a:srgbClr val="9DC3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MANTENIMIENTO</a:t>
            </a:r>
            <a:endParaRPr lang="es-MX" sz="1200" dirty="0">
              <a:solidFill>
                <a:schemeClr val="tx1"/>
              </a:solidFill>
            </a:endParaRPr>
          </a:p>
        </p:txBody>
      </p:sp>
      <p:cxnSp>
        <p:nvCxnSpPr>
          <p:cNvPr id="265" name="Conector angular 264"/>
          <p:cNvCxnSpPr>
            <a:stCxn id="6" idx="1"/>
            <a:endCxn id="94" idx="1"/>
          </p:cNvCxnSpPr>
          <p:nvPr/>
        </p:nvCxnSpPr>
        <p:spPr>
          <a:xfrm rot="10800000" flipV="1">
            <a:off x="2781920" y="2931278"/>
            <a:ext cx="346" cy="894819"/>
          </a:xfrm>
          <a:prstGeom prst="bentConnector3">
            <a:avLst>
              <a:gd name="adj1" fmla="val 66169364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Conector angular 266"/>
          <p:cNvCxnSpPr>
            <a:stCxn id="6" idx="1"/>
            <a:endCxn id="95" idx="1"/>
          </p:cNvCxnSpPr>
          <p:nvPr/>
        </p:nvCxnSpPr>
        <p:spPr>
          <a:xfrm rot="10800000" flipV="1">
            <a:off x="2781920" y="2931278"/>
            <a:ext cx="346" cy="1245513"/>
          </a:xfrm>
          <a:prstGeom prst="bentConnector3">
            <a:avLst>
              <a:gd name="adj1" fmla="val 66169364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Conector angular 268"/>
          <p:cNvCxnSpPr>
            <a:stCxn id="6" idx="1"/>
            <a:endCxn id="96" idx="1"/>
          </p:cNvCxnSpPr>
          <p:nvPr/>
        </p:nvCxnSpPr>
        <p:spPr>
          <a:xfrm rot="10800000" flipV="1">
            <a:off x="2781920" y="2931278"/>
            <a:ext cx="346" cy="1597741"/>
          </a:xfrm>
          <a:prstGeom prst="bentConnector3">
            <a:avLst>
              <a:gd name="adj1" fmla="val 66169364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Conector angular 270"/>
          <p:cNvCxnSpPr>
            <a:stCxn id="6" idx="1"/>
            <a:endCxn id="97" idx="1"/>
          </p:cNvCxnSpPr>
          <p:nvPr/>
        </p:nvCxnSpPr>
        <p:spPr>
          <a:xfrm rot="10800000" flipV="1">
            <a:off x="2780022" y="2931279"/>
            <a:ext cx="2244" cy="1945532"/>
          </a:xfrm>
          <a:prstGeom prst="bentConnector3">
            <a:avLst>
              <a:gd name="adj1" fmla="val 10287166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Conector angular 272"/>
          <p:cNvCxnSpPr>
            <a:stCxn id="6" idx="1"/>
            <a:endCxn id="93" idx="1"/>
          </p:cNvCxnSpPr>
          <p:nvPr/>
        </p:nvCxnSpPr>
        <p:spPr>
          <a:xfrm rot="10800000" flipV="1">
            <a:off x="2780022" y="2931279"/>
            <a:ext cx="2244" cy="2292286"/>
          </a:xfrm>
          <a:prstGeom prst="bentConnector3">
            <a:avLst>
              <a:gd name="adj1" fmla="val 10287166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Conector angular 274"/>
          <p:cNvCxnSpPr>
            <a:stCxn id="6" idx="1"/>
            <a:endCxn id="233" idx="1"/>
          </p:cNvCxnSpPr>
          <p:nvPr/>
        </p:nvCxnSpPr>
        <p:spPr>
          <a:xfrm rot="10800000" flipV="1">
            <a:off x="2780022" y="2931279"/>
            <a:ext cx="2244" cy="2639040"/>
          </a:xfrm>
          <a:prstGeom prst="bentConnector3">
            <a:avLst>
              <a:gd name="adj1" fmla="val 10287166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Conector angular 286"/>
          <p:cNvCxnSpPr>
            <a:stCxn id="7" idx="1"/>
            <a:endCxn id="235" idx="1"/>
          </p:cNvCxnSpPr>
          <p:nvPr/>
        </p:nvCxnSpPr>
        <p:spPr>
          <a:xfrm rot="10800000" flipH="1" flipV="1">
            <a:off x="5027670" y="2915358"/>
            <a:ext cx="1898" cy="909244"/>
          </a:xfrm>
          <a:prstGeom prst="bentConnector3">
            <a:avLst>
              <a:gd name="adj1" fmla="val -11291465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Conector angular 288"/>
          <p:cNvCxnSpPr>
            <a:stCxn id="7" idx="1"/>
            <a:endCxn id="236" idx="1"/>
          </p:cNvCxnSpPr>
          <p:nvPr/>
        </p:nvCxnSpPr>
        <p:spPr>
          <a:xfrm rot="10800000" flipH="1" flipV="1">
            <a:off x="5027670" y="2915358"/>
            <a:ext cx="1898" cy="1259938"/>
          </a:xfrm>
          <a:prstGeom prst="bentConnector3">
            <a:avLst>
              <a:gd name="adj1" fmla="val -1129151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Conector angular 290"/>
          <p:cNvCxnSpPr>
            <a:stCxn id="7" idx="1"/>
            <a:endCxn id="237" idx="1"/>
          </p:cNvCxnSpPr>
          <p:nvPr/>
        </p:nvCxnSpPr>
        <p:spPr>
          <a:xfrm rot="10800000" flipH="1" flipV="1">
            <a:off x="5027670" y="2915358"/>
            <a:ext cx="1898" cy="1612166"/>
          </a:xfrm>
          <a:prstGeom prst="bentConnector3">
            <a:avLst>
              <a:gd name="adj1" fmla="val -11416965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Conector angular 292"/>
          <p:cNvCxnSpPr>
            <a:stCxn id="7" idx="1"/>
            <a:endCxn id="238" idx="1"/>
          </p:cNvCxnSpPr>
          <p:nvPr/>
        </p:nvCxnSpPr>
        <p:spPr>
          <a:xfrm rot="10800000" flipV="1">
            <a:off x="5027670" y="2915357"/>
            <a:ext cx="12700" cy="1959957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Conector angular 294"/>
          <p:cNvCxnSpPr>
            <a:stCxn id="7" idx="1"/>
            <a:endCxn id="234" idx="1"/>
          </p:cNvCxnSpPr>
          <p:nvPr/>
        </p:nvCxnSpPr>
        <p:spPr>
          <a:xfrm rot="10800000" flipV="1">
            <a:off x="5027670" y="2915357"/>
            <a:ext cx="12700" cy="2306711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Conector angular 296"/>
          <p:cNvCxnSpPr>
            <a:stCxn id="7" idx="1"/>
            <a:endCxn id="239" idx="1"/>
          </p:cNvCxnSpPr>
          <p:nvPr/>
        </p:nvCxnSpPr>
        <p:spPr>
          <a:xfrm rot="10800000" flipV="1">
            <a:off x="5027670" y="2915357"/>
            <a:ext cx="12700" cy="2653465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Conector angular 301"/>
          <p:cNvCxnSpPr>
            <a:stCxn id="9" idx="1"/>
            <a:endCxn id="241" idx="1"/>
          </p:cNvCxnSpPr>
          <p:nvPr/>
        </p:nvCxnSpPr>
        <p:spPr>
          <a:xfrm rot="10800000" flipH="1" flipV="1">
            <a:off x="7273074" y="2915358"/>
            <a:ext cx="1898" cy="909244"/>
          </a:xfrm>
          <a:prstGeom prst="bentConnector3">
            <a:avLst>
              <a:gd name="adj1" fmla="val -11416965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Conector angular 303"/>
          <p:cNvCxnSpPr>
            <a:stCxn id="9" idx="1"/>
            <a:endCxn id="242" idx="1"/>
          </p:cNvCxnSpPr>
          <p:nvPr/>
        </p:nvCxnSpPr>
        <p:spPr>
          <a:xfrm rot="10800000" flipH="1" flipV="1">
            <a:off x="7273074" y="2915358"/>
            <a:ext cx="1898" cy="1259938"/>
          </a:xfrm>
          <a:prstGeom prst="bentConnector3">
            <a:avLst>
              <a:gd name="adj1" fmla="val -1129151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Conector angular 305"/>
          <p:cNvCxnSpPr>
            <a:stCxn id="9" idx="1"/>
            <a:endCxn id="243" idx="1"/>
          </p:cNvCxnSpPr>
          <p:nvPr/>
        </p:nvCxnSpPr>
        <p:spPr>
          <a:xfrm rot="10800000" flipH="1" flipV="1">
            <a:off x="7273074" y="2915358"/>
            <a:ext cx="1898" cy="1612166"/>
          </a:xfrm>
          <a:prstGeom prst="bentConnector3">
            <a:avLst>
              <a:gd name="adj1" fmla="val -1129151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Conector angular 307"/>
          <p:cNvCxnSpPr>
            <a:stCxn id="9" idx="1"/>
            <a:endCxn id="244" idx="1"/>
          </p:cNvCxnSpPr>
          <p:nvPr/>
        </p:nvCxnSpPr>
        <p:spPr>
          <a:xfrm rot="10800000" flipV="1">
            <a:off x="7273074" y="2915357"/>
            <a:ext cx="12700" cy="1959957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Conector angular 309"/>
          <p:cNvCxnSpPr>
            <a:stCxn id="9" idx="1"/>
            <a:endCxn id="240" idx="1"/>
          </p:cNvCxnSpPr>
          <p:nvPr/>
        </p:nvCxnSpPr>
        <p:spPr>
          <a:xfrm rot="10800000" flipV="1">
            <a:off x="7273074" y="2915357"/>
            <a:ext cx="12700" cy="2306711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Conector angular 311"/>
          <p:cNvCxnSpPr>
            <a:stCxn id="9" idx="1"/>
            <a:endCxn id="245" idx="1"/>
          </p:cNvCxnSpPr>
          <p:nvPr/>
        </p:nvCxnSpPr>
        <p:spPr>
          <a:xfrm rot="10800000" flipV="1">
            <a:off x="7273074" y="2915357"/>
            <a:ext cx="12700" cy="2653465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Conector angular 318"/>
          <p:cNvCxnSpPr>
            <a:stCxn id="4" idx="1"/>
            <a:endCxn id="12" idx="0"/>
          </p:cNvCxnSpPr>
          <p:nvPr/>
        </p:nvCxnSpPr>
        <p:spPr>
          <a:xfrm rot="10800000" flipV="1">
            <a:off x="1353656" y="537043"/>
            <a:ext cx="3902128" cy="625488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Conector angular 320"/>
          <p:cNvCxnSpPr>
            <a:stCxn id="4" idx="1"/>
            <a:endCxn id="8" idx="0"/>
          </p:cNvCxnSpPr>
          <p:nvPr/>
        </p:nvCxnSpPr>
        <p:spPr>
          <a:xfrm rot="10800000" flipV="1">
            <a:off x="3709720" y="537043"/>
            <a:ext cx="1546064" cy="625488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Conector angular 322"/>
          <p:cNvCxnSpPr>
            <a:stCxn id="4" idx="3"/>
            <a:endCxn id="11" idx="0"/>
          </p:cNvCxnSpPr>
          <p:nvPr/>
        </p:nvCxnSpPr>
        <p:spPr>
          <a:xfrm>
            <a:off x="6875784" y="537043"/>
            <a:ext cx="1546064" cy="625488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Conector angular 324"/>
          <p:cNvCxnSpPr>
            <a:stCxn id="4" idx="3"/>
            <a:endCxn id="5" idx="0"/>
          </p:cNvCxnSpPr>
          <p:nvPr/>
        </p:nvCxnSpPr>
        <p:spPr>
          <a:xfrm>
            <a:off x="6875784" y="537043"/>
            <a:ext cx="3860713" cy="625488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ector angular 340"/>
          <p:cNvCxnSpPr>
            <a:stCxn id="33" idx="3"/>
            <a:endCxn id="241" idx="3"/>
          </p:cNvCxnSpPr>
          <p:nvPr/>
        </p:nvCxnSpPr>
        <p:spPr>
          <a:xfrm>
            <a:off x="6647669" y="1949376"/>
            <a:ext cx="2441703" cy="1875226"/>
          </a:xfrm>
          <a:prstGeom prst="bentConnector3">
            <a:avLst>
              <a:gd name="adj1" fmla="val 10936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Conector angular 353"/>
          <p:cNvCxnSpPr>
            <a:stCxn id="33" idx="3"/>
            <a:endCxn id="235" idx="3"/>
          </p:cNvCxnSpPr>
          <p:nvPr/>
        </p:nvCxnSpPr>
        <p:spPr>
          <a:xfrm>
            <a:off x="6647669" y="1949376"/>
            <a:ext cx="196299" cy="1875226"/>
          </a:xfrm>
          <a:prstGeom prst="bentConnector3">
            <a:avLst>
              <a:gd name="adj1" fmla="val 169284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Conector angular 357"/>
          <p:cNvCxnSpPr>
            <a:stCxn id="33" idx="1"/>
            <a:endCxn id="94" idx="3"/>
          </p:cNvCxnSpPr>
          <p:nvPr/>
        </p:nvCxnSpPr>
        <p:spPr>
          <a:xfrm rot="10800000" flipV="1">
            <a:off x="4596321" y="1949376"/>
            <a:ext cx="431349" cy="1876722"/>
          </a:xfrm>
          <a:prstGeom prst="bentConnector3">
            <a:avLst>
              <a:gd name="adj1" fmla="val 7146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Conector angular 360"/>
          <p:cNvCxnSpPr>
            <a:stCxn id="5" idx="3"/>
            <a:endCxn id="13" idx="3"/>
          </p:cNvCxnSpPr>
          <p:nvPr/>
        </p:nvCxnSpPr>
        <p:spPr>
          <a:xfrm flipH="1">
            <a:off x="11461307" y="1432531"/>
            <a:ext cx="85190" cy="1059179"/>
          </a:xfrm>
          <a:prstGeom prst="bentConnector3">
            <a:avLst>
              <a:gd name="adj1" fmla="val -26834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Conector angular 362"/>
          <p:cNvCxnSpPr>
            <a:stCxn id="5" idx="3"/>
            <a:endCxn id="14" idx="3"/>
          </p:cNvCxnSpPr>
          <p:nvPr/>
        </p:nvCxnSpPr>
        <p:spPr>
          <a:xfrm flipH="1">
            <a:off x="11461307" y="1432531"/>
            <a:ext cx="85190" cy="1803991"/>
          </a:xfrm>
          <a:prstGeom prst="bentConnector3">
            <a:avLst>
              <a:gd name="adj1" fmla="val -26834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Conector angular 364"/>
          <p:cNvCxnSpPr>
            <a:stCxn id="5" idx="3"/>
            <a:endCxn id="36" idx="3"/>
          </p:cNvCxnSpPr>
          <p:nvPr/>
        </p:nvCxnSpPr>
        <p:spPr>
          <a:xfrm flipH="1">
            <a:off x="11461307" y="1432531"/>
            <a:ext cx="85190" cy="2548268"/>
          </a:xfrm>
          <a:prstGeom prst="bentConnector3">
            <a:avLst>
              <a:gd name="adj1" fmla="val -26834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Conector angular 366"/>
          <p:cNvCxnSpPr>
            <a:stCxn id="5" idx="3"/>
            <a:endCxn id="35" idx="3"/>
          </p:cNvCxnSpPr>
          <p:nvPr/>
        </p:nvCxnSpPr>
        <p:spPr>
          <a:xfrm flipH="1">
            <a:off x="11461307" y="1432531"/>
            <a:ext cx="85190" cy="3292545"/>
          </a:xfrm>
          <a:prstGeom prst="bentConnector3">
            <a:avLst>
              <a:gd name="adj1" fmla="val -26834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Conector angular 368"/>
          <p:cNvCxnSpPr>
            <a:stCxn id="5" idx="3"/>
            <a:endCxn id="37" idx="3"/>
          </p:cNvCxnSpPr>
          <p:nvPr/>
        </p:nvCxnSpPr>
        <p:spPr>
          <a:xfrm flipH="1">
            <a:off x="11461307" y="1432531"/>
            <a:ext cx="85190" cy="4169062"/>
          </a:xfrm>
          <a:prstGeom prst="bentConnector3">
            <a:avLst>
              <a:gd name="adj1" fmla="val -26834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Conector angular 370"/>
          <p:cNvCxnSpPr>
            <a:stCxn id="10" idx="1"/>
            <a:endCxn id="216" idx="1"/>
          </p:cNvCxnSpPr>
          <p:nvPr/>
        </p:nvCxnSpPr>
        <p:spPr>
          <a:xfrm rot="10800000" flipV="1">
            <a:off x="532028" y="2931278"/>
            <a:ext cx="4834" cy="2274581"/>
          </a:xfrm>
          <a:prstGeom prst="bentConnector3">
            <a:avLst>
              <a:gd name="adj1" fmla="val 4829003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3" name="Rectángulo 372"/>
          <p:cNvSpPr/>
          <p:nvPr/>
        </p:nvSpPr>
        <p:spPr>
          <a:xfrm>
            <a:off x="5255784" y="6003833"/>
            <a:ext cx="1620000" cy="540000"/>
          </a:xfrm>
          <a:prstGeom prst="rect">
            <a:avLst/>
          </a:prstGeom>
          <a:solidFill>
            <a:srgbClr val="9DC3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JEFE DE DEPARTAMENTO DE  INFRAESTRUCTURA</a:t>
            </a:r>
            <a:endParaRPr lang="es-MX" sz="1200" dirty="0">
              <a:solidFill>
                <a:schemeClr val="tx1"/>
              </a:solidFill>
            </a:endParaRPr>
          </a:p>
        </p:txBody>
      </p:sp>
      <p:cxnSp>
        <p:nvCxnSpPr>
          <p:cNvPr id="378" name="Conector angular 377"/>
          <p:cNvCxnSpPr>
            <a:stCxn id="373" idx="0"/>
            <a:endCxn id="233" idx="2"/>
          </p:cNvCxnSpPr>
          <p:nvPr/>
        </p:nvCxnSpPr>
        <p:spPr>
          <a:xfrm rot="16200000" flipV="1">
            <a:off x="4720690" y="4658738"/>
            <a:ext cx="311455" cy="2378735"/>
          </a:xfrm>
          <a:prstGeom prst="bentConnector3">
            <a:avLst>
              <a:gd name="adj1" fmla="val 33944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Conector angular 379"/>
          <p:cNvCxnSpPr>
            <a:stCxn id="373" idx="0"/>
            <a:endCxn id="239" idx="2"/>
          </p:cNvCxnSpPr>
          <p:nvPr/>
        </p:nvCxnSpPr>
        <p:spPr>
          <a:xfrm rot="16200000" flipV="1">
            <a:off x="5843766" y="5781814"/>
            <a:ext cx="312951" cy="131087"/>
          </a:xfrm>
          <a:prstGeom prst="bentConnector3">
            <a:avLst>
              <a:gd name="adj1" fmla="val 3478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Conector angular 381"/>
          <p:cNvCxnSpPr/>
          <p:nvPr/>
        </p:nvCxnSpPr>
        <p:spPr>
          <a:xfrm rot="5400000" flipH="1" flipV="1">
            <a:off x="6966467" y="4799145"/>
            <a:ext cx="312951" cy="2114317"/>
          </a:xfrm>
          <a:prstGeom prst="bentConnector3">
            <a:avLst>
              <a:gd name="adj1" fmla="val 37826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Conector angular 392"/>
          <p:cNvCxnSpPr>
            <a:stCxn id="373" idx="0"/>
            <a:endCxn id="216" idx="2"/>
          </p:cNvCxnSpPr>
          <p:nvPr/>
        </p:nvCxnSpPr>
        <p:spPr>
          <a:xfrm rot="16200000" flipV="1">
            <a:off x="3414463" y="3352511"/>
            <a:ext cx="675914" cy="4626729"/>
          </a:xfrm>
          <a:prstGeom prst="bentConnector3">
            <a:avLst>
              <a:gd name="adj1" fmla="val 1617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ángulo 84"/>
          <p:cNvSpPr/>
          <p:nvPr/>
        </p:nvSpPr>
        <p:spPr>
          <a:xfrm>
            <a:off x="6067092" y="1160730"/>
            <a:ext cx="1133566" cy="3110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SECRETARIA</a:t>
            </a:r>
            <a:endParaRPr lang="es-MX" sz="1200" dirty="0">
              <a:solidFill>
                <a:schemeClr val="tx1"/>
              </a:solidFill>
            </a:endParaRPr>
          </a:p>
        </p:txBody>
      </p:sp>
      <p:cxnSp>
        <p:nvCxnSpPr>
          <p:cNvPr id="3" name="Conector angular 2"/>
          <p:cNvCxnSpPr>
            <a:stCxn id="4" idx="2"/>
            <a:endCxn id="85" idx="0"/>
          </p:cNvCxnSpPr>
          <p:nvPr/>
        </p:nvCxnSpPr>
        <p:spPr>
          <a:xfrm rot="16200000" flipH="1">
            <a:off x="6172986" y="699840"/>
            <a:ext cx="353687" cy="568091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518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374408" y="479962"/>
            <a:ext cx="1620000" cy="540000"/>
          </a:xfrm>
          <a:prstGeom prst="rect">
            <a:avLst/>
          </a:prstGeom>
          <a:solidFill>
            <a:srgbClr val="9DC3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SUBDIRECCIÓN ADMINISTRATIVA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523008" y="1450763"/>
            <a:ext cx="1620000" cy="5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JEFE DE DEPARTAMENTO DE  RECURSOS HUMANOS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349008" y="1447626"/>
            <a:ext cx="1620000" cy="5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JEFE DE OFICINA DE CONTABILIDAD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762008" y="1447626"/>
            <a:ext cx="1620000" cy="5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JEFE DE OFICINA DE JURIDICO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0175008" y="1447626"/>
            <a:ext cx="1620000" cy="5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JEFE DE OFICINA DE COMPRAS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936008" y="1450763"/>
            <a:ext cx="1620000" cy="540000"/>
          </a:xfrm>
          <a:prstGeom prst="rect">
            <a:avLst/>
          </a:prstGeom>
          <a:solidFill>
            <a:srgbClr val="9DC3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JEFE DE DEPARTAMENTO DE  INFRAESTRUCTURA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523008" y="2384463"/>
            <a:ext cx="1620000" cy="358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AUXILIAR 1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519716" y="3352799"/>
            <a:ext cx="1620000" cy="358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AUXILIAR 3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523008" y="2868631"/>
            <a:ext cx="1620000" cy="358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AUXILIAR 2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2936008" y="2384462"/>
            <a:ext cx="1620000" cy="358737"/>
          </a:xfrm>
          <a:prstGeom prst="rect">
            <a:avLst/>
          </a:prstGeom>
          <a:solidFill>
            <a:srgbClr val="9DC3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AUXILIAR 1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936008" y="2868631"/>
            <a:ext cx="1620000" cy="358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AUXILIAR 2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2936008" y="4394395"/>
            <a:ext cx="1620000" cy="43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MANTENIMIENTO NIÑO ESPINO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2936008" y="4951825"/>
            <a:ext cx="1620000" cy="43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MANTENIMIENTO SUR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2936008" y="5509255"/>
            <a:ext cx="1620000" cy="43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MANTENIMIENTO NORTE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936008" y="3352798"/>
            <a:ext cx="1620000" cy="358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AUXILIAR 3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2936008" y="3836965"/>
            <a:ext cx="1620000" cy="43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MANTENIMIENTO TRICENTENARIO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5349008" y="2384462"/>
            <a:ext cx="1620000" cy="358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AUXILIAR 1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5349008" y="2868631"/>
            <a:ext cx="1620000" cy="358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AUXILIAR 2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10175008" y="2384461"/>
            <a:ext cx="1620000" cy="358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AUXILIAR 1</a:t>
            </a:r>
            <a:endParaRPr lang="es-MX" sz="1200" dirty="0">
              <a:solidFill>
                <a:schemeClr val="tx1"/>
              </a:solidFill>
            </a:endParaRPr>
          </a:p>
        </p:txBody>
      </p:sp>
      <p:cxnSp>
        <p:nvCxnSpPr>
          <p:cNvPr id="34" name="Conector angular 33"/>
          <p:cNvCxnSpPr>
            <a:stCxn id="4" idx="2"/>
            <a:endCxn id="5" idx="0"/>
          </p:cNvCxnSpPr>
          <p:nvPr/>
        </p:nvCxnSpPr>
        <p:spPr>
          <a:xfrm rot="5400000">
            <a:off x="3543308" y="-1190338"/>
            <a:ext cx="430801" cy="4851400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angular 37"/>
          <p:cNvCxnSpPr>
            <a:stCxn id="4" idx="2"/>
            <a:endCxn id="9" idx="0"/>
          </p:cNvCxnSpPr>
          <p:nvPr/>
        </p:nvCxnSpPr>
        <p:spPr>
          <a:xfrm rot="5400000">
            <a:off x="4749808" y="16162"/>
            <a:ext cx="430801" cy="2438400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angular 39"/>
          <p:cNvCxnSpPr>
            <a:stCxn id="4" idx="2"/>
            <a:endCxn id="6" idx="0"/>
          </p:cNvCxnSpPr>
          <p:nvPr/>
        </p:nvCxnSpPr>
        <p:spPr>
          <a:xfrm rot="5400000">
            <a:off x="5957876" y="1221094"/>
            <a:ext cx="427664" cy="25400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angular 41"/>
          <p:cNvCxnSpPr>
            <a:stCxn id="4" idx="2"/>
            <a:endCxn id="7" idx="0"/>
          </p:cNvCxnSpPr>
          <p:nvPr/>
        </p:nvCxnSpPr>
        <p:spPr>
          <a:xfrm rot="16200000" flipH="1">
            <a:off x="7164376" y="39994"/>
            <a:ext cx="427664" cy="23876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angular 43"/>
          <p:cNvCxnSpPr>
            <a:stCxn id="4" idx="2"/>
            <a:endCxn id="8" idx="0"/>
          </p:cNvCxnSpPr>
          <p:nvPr/>
        </p:nvCxnSpPr>
        <p:spPr>
          <a:xfrm rot="16200000" flipH="1">
            <a:off x="8370876" y="-1166506"/>
            <a:ext cx="427664" cy="4800600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angular 2"/>
          <p:cNvCxnSpPr>
            <a:stCxn id="5" idx="1"/>
            <a:endCxn id="18" idx="1"/>
          </p:cNvCxnSpPr>
          <p:nvPr/>
        </p:nvCxnSpPr>
        <p:spPr>
          <a:xfrm rot="10800000" flipV="1">
            <a:off x="523008" y="1720762"/>
            <a:ext cx="12700" cy="843069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angular 10"/>
          <p:cNvCxnSpPr>
            <a:stCxn id="5" idx="1"/>
            <a:endCxn id="20" idx="1"/>
          </p:cNvCxnSpPr>
          <p:nvPr/>
        </p:nvCxnSpPr>
        <p:spPr>
          <a:xfrm rot="10800000" flipV="1">
            <a:off x="523008" y="1720762"/>
            <a:ext cx="12700" cy="1327237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angular 12"/>
          <p:cNvCxnSpPr>
            <a:stCxn id="5" idx="1"/>
            <a:endCxn id="19" idx="1"/>
          </p:cNvCxnSpPr>
          <p:nvPr/>
        </p:nvCxnSpPr>
        <p:spPr>
          <a:xfrm rot="10800000" flipV="1">
            <a:off x="519716" y="1720762"/>
            <a:ext cx="3292" cy="1811405"/>
          </a:xfrm>
          <a:prstGeom prst="bentConnector3">
            <a:avLst>
              <a:gd name="adj1" fmla="val 704410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angular 14"/>
          <p:cNvCxnSpPr>
            <a:stCxn id="9" idx="1"/>
            <a:endCxn id="21" idx="1"/>
          </p:cNvCxnSpPr>
          <p:nvPr/>
        </p:nvCxnSpPr>
        <p:spPr>
          <a:xfrm rot="10800000" flipV="1">
            <a:off x="2936008" y="1720763"/>
            <a:ext cx="12700" cy="843068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angular 16"/>
          <p:cNvCxnSpPr>
            <a:stCxn id="9" idx="1"/>
            <a:endCxn id="22" idx="1"/>
          </p:cNvCxnSpPr>
          <p:nvPr/>
        </p:nvCxnSpPr>
        <p:spPr>
          <a:xfrm rot="10800000" flipV="1">
            <a:off x="2936008" y="1720762"/>
            <a:ext cx="12700" cy="1327237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angular 24"/>
          <p:cNvCxnSpPr>
            <a:stCxn id="9" idx="1"/>
            <a:endCxn id="28" idx="1"/>
          </p:cNvCxnSpPr>
          <p:nvPr/>
        </p:nvCxnSpPr>
        <p:spPr>
          <a:xfrm rot="10800000" flipV="1">
            <a:off x="2936008" y="1720763"/>
            <a:ext cx="12700" cy="1811404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angular 34"/>
          <p:cNvCxnSpPr>
            <a:stCxn id="9" idx="1"/>
            <a:endCxn id="29" idx="1"/>
          </p:cNvCxnSpPr>
          <p:nvPr/>
        </p:nvCxnSpPr>
        <p:spPr>
          <a:xfrm rot="10800000" flipV="1">
            <a:off x="2936008" y="1720763"/>
            <a:ext cx="12700" cy="2332202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angular 36"/>
          <p:cNvCxnSpPr>
            <a:stCxn id="9" idx="1"/>
            <a:endCxn id="23" idx="1"/>
          </p:cNvCxnSpPr>
          <p:nvPr/>
        </p:nvCxnSpPr>
        <p:spPr>
          <a:xfrm rot="10800000" flipV="1">
            <a:off x="2936008" y="1720763"/>
            <a:ext cx="12700" cy="2889632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angular 40"/>
          <p:cNvCxnSpPr>
            <a:stCxn id="9" idx="1"/>
            <a:endCxn id="26" idx="1"/>
          </p:cNvCxnSpPr>
          <p:nvPr/>
        </p:nvCxnSpPr>
        <p:spPr>
          <a:xfrm rot="10800000" flipV="1">
            <a:off x="2936008" y="1720763"/>
            <a:ext cx="12700" cy="3447062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angular 44"/>
          <p:cNvCxnSpPr>
            <a:stCxn id="9" idx="1"/>
            <a:endCxn id="27" idx="1"/>
          </p:cNvCxnSpPr>
          <p:nvPr/>
        </p:nvCxnSpPr>
        <p:spPr>
          <a:xfrm rot="10800000" flipV="1">
            <a:off x="2936008" y="1720763"/>
            <a:ext cx="12700" cy="4004492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angular 46"/>
          <p:cNvCxnSpPr>
            <a:stCxn id="6" idx="1"/>
            <a:endCxn id="30" idx="1"/>
          </p:cNvCxnSpPr>
          <p:nvPr/>
        </p:nvCxnSpPr>
        <p:spPr>
          <a:xfrm rot="10800000" flipV="1">
            <a:off x="5349008" y="1717625"/>
            <a:ext cx="12700" cy="846205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angular 48"/>
          <p:cNvCxnSpPr>
            <a:stCxn id="6" idx="1"/>
            <a:endCxn id="31" idx="1"/>
          </p:cNvCxnSpPr>
          <p:nvPr/>
        </p:nvCxnSpPr>
        <p:spPr>
          <a:xfrm rot="10800000" flipV="1">
            <a:off x="5349008" y="1717626"/>
            <a:ext cx="12700" cy="1330374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de flecha 50"/>
          <p:cNvCxnSpPr>
            <a:stCxn id="8" idx="2"/>
            <a:endCxn id="32" idx="0"/>
          </p:cNvCxnSpPr>
          <p:nvPr/>
        </p:nvCxnSpPr>
        <p:spPr>
          <a:xfrm>
            <a:off x="10985008" y="1987626"/>
            <a:ext cx="0" cy="3968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ángulo 51"/>
          <p:cNvSpPr/>
          <p:nvPr/>
        </p:nvSpPr>
        <p:spPr>
          <a:xfrm>
            <a:off x="5097008" y="3832628"/>
            <a:ext cx="2124000" cy="43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COORDINADOR DEL CENTRO DEPORTIVO TRICENTENARIO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53" name="Rectángulo 52"/>
          <p:cNvSpPr/>
          <p:nvPr/>
        </p:nvSpPr>
        <p:spPr>
          <a:xfrm>
            <a:off x="5122408" y="5511601"/>
            <a:ext cx="2124000" cy="43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COORDINADOR DEL CENTRO DEPORTIVO NORTE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54" name="Rectángulo 53"/>
          <p:cNvSpPr/>
          <p:nvPr/>
        </p:nvSpPr>
        <p:spPr>
          <a:xfrm>
            <a:off x="5122408" y="4945771"/>
            <a:ext cx="2124000" cy="43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COORDINADOR DEL CENTRO DEPORTIVO SUR</a:t>
            </a:r>
            <a:endParaRPr lang="es-MX" sz="1200" dirty="0">
              <a:solidFill>
                <a:schemeClr val="tx1"/>
              </a:solidFill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5109708" y="4394395"/>
            <a:ext cx="2124000" cy="43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COORDINADOR DEL CENTRO DEPORTIVO NIÑO ESPINO</a:t>
            </a:r>
            <a:endParaRPr lang="es-MX" sz="1200" dirty="0">
              <a:solidFill>
                <a:schemeClr val="tx1"/>
              </a:solidFill>
            </a:endParaRPr>
          </a:p>
        </p:txBody>
      </p:sp>
      <p:cxnSp>
        <p:nvCxnSpPr>
          <p:cNvPr id="57" name="Conector recto de flecha 56"/>
          <p:cNvCxnSpPr>
            <a:stCxn id="52" idx="1"/>
            <a:endCxn id="29" idx="3"/>
          </p:cNvCxnSpPr>
          <p:nvPr/>
        </p:nvCxnSpPr>
        <p:spPr>
          <a:xfrm flipH="1">
            <a:off x="4556008" y="4048628"/>
            <a:ext cx="541000" cy="4337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de flecha 49"/>
          <p:cNvCxnSpPr>
            <a:stCxn id="55" idx="1"/>
            <a:endCxn id="23" idx="3"/>
          </p:cNvCxnSpPr>
          <p:nvPr/>
        </p:nvCxnSpPr>
        <p:spPr>
          <a:xfrm flipH="1">
            <a:off x="4556008" y="4610395"/>
            <a:ext cx="55370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cto de flecha 55"/>
          <p:cNvCxnSpPr>
            <a:stCxn id="54" idx="1"/>
            <a:endCxn id="26" idx="3"/>
          </p:cNvCxnSpPr>
          <p:nvPr/>
        </p:nvCxnSpPr>
        <p:spPr>
          <a:xfrm flipH="1">
            <a:off x="4556008" y="5161771"/>
            <a:ext cx="566400" cy="6054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de flecha 58"/>
          <p:cNvCxnSpPr>
            <a:stCxn id="53" idx="1"/>
            <a:endCxn id="27" idx="3"/>
          </p:cNvCxnSpPr>
          <p:nvPr/>
        </p:nvCxnSpPr>
        <p:spPr>
          <a:xfrm flipH="1" flipV="1">
            <a:off x="4556008" y="5725255"/>
            <a:ext cx="566400" cy="234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894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66146" y="672365"/>
            <a:ext cx="1620000" cy="54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SUBDIRECCION DE DEPORTE ADAPTADO</a:t>
            </a:r>
          </a:p>
        </p:txBody>
      </p:sp>
      <p:sp>
        <p:nvSpPr>
          <p:cNvPr id="3" name="Rectángulo 2"/>
          <p:cNvSpPr/>
          <p:nvPr/>
        </p:nvSpPr>
        <p:spPr>
          <a:xfrm>
            <a:off x="5702446" y="4567040"/>
            <a:ext cx="1620000" cy="36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INSTRUCTORES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702446" y="2083160"/>
            <a:ext cx="1620000" cy="36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RECEPCION</a:t>
            </a:r>
          </a:p>
        </p:txBody>
      </p:sp>
      <p:sp>
        <p:nvSpPr>
          <p:cNvPr id="5" name="Rectángulo 4"/>
          <p:cNvSpPr/>
          <p:nvPr/>
        </p:nvSpPr>
        <p:spPr>
          <a:xfrm>
            <a:off x="5702446" y="3325100"/>
            <a:ext cx="1620000" cy="36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NUTRICION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702446" y="2704130"/>
            <a:ext cx="1620000" cy="36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TRABAJO SOCIAL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702446" y="3946070"/>
            <a:ext cx="1620000" cy="36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PSICOLOGIA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878091" y="2704130"/>
            <a:ext cx="1620000" cy="36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AUXILIAR 2</a:t>
            </a:r>
          </a:p>
        </p:txBody>
      </p:sp>
      <p:sp>
        <p:nvSpPr>
          <p:cNvPr id="9" name="Rectángulo 8"/>
          <p:cNvSpPr/>
          <p:nvPr/>
        </p:nvSpPr>
        <p:spPr>
          <a:xfrm>
            <a:off x="2878091" y="2078030"/>
            <a:ext cx="1620000" cy="36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AUXILIAR 1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702446" y="5188010"/>
            <a:ext cx="1620000" cy="36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CHOFER</a:t>
            </a:r>
          </a:p>
        </p:txBody>
      </p:sp>
      <p:cxnSp>
        <p:nvCxnSpPr>
          <p:cNvPr id="13" name="Conector angular 12"/>
          <p:cNvCxnSpPr>
            <a:stCxn id="2" idx="2"/>
            <a:endCxn id="9" idx="1"/>
          </p:cNvCxnSpPr>
          <p:nvPr/>
        </p:nvCxnSpPr>
        <p:spPr>
          <a:xfrm rot="5400000">
            <a:off x="3504287" y="586170"/>
            <a:ext cx="1045665" cy="2298055"/>
          </a:xfrm>
          <a:prstGeom prst="bentConnector4">
            <a:avLst>
              <a:gd name="adj1" fmla="val 41393"/>
              <a:gd name="adj2" fmla="val 10994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angular 14"/>
          <p:cNvCxnSpPr>
            <a:stCxn id="2" idx="2"/>
            <a:endCxn id="8" idx="1"/>
          </p:cNvCxnSpPr>
          <p:nvPr/>
        </p:nvCxnSpPr>
        <p:spPr>
          <a:xfrm rot="5400000">
            <a:off x="3191237" y="899220"/>
            <a:ext cx="1671765" cy="2298055"/>
          </a:xfrm>
          <a:prstGeom prst="bentConnector4">
            <a:avLst>
              <a:gd name="adj1" fmla="val 25814"/>
              <a:gd name="adj2" fmla="val 10994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angular 16"/>
          <p:cNvCxnSpPr>
            <a:stCxn id="2" idx="2"/>
            <a:endCxn id="4" idx="1"/>
          </p:cNvCxnSpPr>
          <p:nvPr/>
        </p:nvCxnSpPr>
        <p:spPr>
          <a:xfrm rot="16200000" flipH="1">
            <a:off x="4913899" y="1474612"/>
            <a:ext cx="1050795" cy="52630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angular 18"/>
          <p:cNvCxnSpPr>
            <a:stCxn id="2" idx="2"/>
            <a:endCxn id="6" idx="1"/>
          </p:cNvCxnSpPr>
          <p:nvPr/>
        </p:nvCxnSpPr>
        <p:spPr>
          <a:xfrm rot="16200000" flipH="1">
            <a:off x="4603414" y="1785097"/>
            <a:ext cx="1671765" cy="526300"/>
          </a:xfrm>
          <a:prstGeom prst="bentConnector2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angular 20"/>
          <p:cNvCxnSpPr>
            <a:stCxn id="2" idx="2"/>
            <a:endCxn id="5" idx="1"/>
          </p:cNvCxnSpPr>
          <p:nvPr/>
        </p:nvCxnSpPr>
        <p:spPr>
          <a:xfrm rot="16200000" flipH="1">
            <a:off x="4292929" y="2095582"/>
            <a:ext cx="2292735" cy="52630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angular 22"/>
          <p:cNvCxnSpPr>
            <a:endCxn id="7" idx="1"/>
          </p:cNvCxnSpPr>
          <p:nvPr/>
        </p:nvCxnSpPr>
        <p:spPr>
          <a:xfrm rot="16200000" flipH="1">
            <a:off x="3997335" y="2420958"/>
            <a:ext cx="2883923" cy="52630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angular 24"/>
          <p:cNvCxnSpPr>
            <a:stCxn id="2" idx="2"/>
            <a:endCxn id="3" idx="1"/>
          </p:cNvCxnSpPr>
          <p:nvPr/>
        </p:nvCxnSpPr>
        <p:spPr>
          <a:xfrm rot="16200000" flipH="1">
            <a:off x="3671959" y="2716552"/>
            <a:ext cx="3534675" cy="52630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angular 26"/>
          <p:cNvCxnSpPr>
            <a:stCxn id="2" idx="2"/>
            <a:endCxn id="10" idx="1"/>
          </p:cNvCxnSpPr>
          <p:nvPr/>
        </p:nvCxnSpPr>
        <p:spPr>
          <a:xfrm rot="16200000" flipH="1">
            <a:off x="3361474" y="3027037"/>
            <a:ext cx="4155645" cy="52630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/>
        </p:nvSpPr>
        <p:spPr>
          <a:xfrm>
            <a:off x="8382770" y="2614130"/>
            <a:ext cx="162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 smtClean="0">
                <a:solidFill>
                  <a:schemeClr val="tx1"/>
                </a:solidFill>
              </a:rPr>
              <a:t>COORDINACION DE TRABAJO SOCIAL</a:t>
            </a:r>
            <a:endParaRPr lang="es-MX" sz="1200" dirty="0">
              <a:solidFill>
                <a:schemeClr val="tx1"/>
              </a:solidFill>
            </a:endParaRPr>
          </a:p>
        </p:txBody>
      </p:sp>
      <p:cxnSp>
        <p:nvCxnSpPr>
          <p:cNvPr id="36" name="Conector recto de flecha 35"/>
          <p:cNvCxnSpPr>
            <a:stCxn id="32" idx="1"/>
            <a:endCxn id="6" idx="3"/>
          </p:cNvCxnSpPr>
          <p:nvPr/>
        </p:nvCxnSpPr>
        <p:spPr>
          <a:xfrm flipH="1">
            <a:off x="7322446" y="2884130"/>
            <a:ext cx="106032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8854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237</Words>
  <Application>Microsoft Office PowerPoint</Application>
  <PresentationFormat>Panorámica</PresentationFormat>
  <Paragraphs>82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Administrador</dc:creator>
  <cp:lastModifiedBy>Administrador</cp:lastModifiedBy>
  <cp:revision>23</cp:revision>
  <dcterms:created xsi:type="dcterms:W3CDTF">2019-07-05T18:52:06Z</dcterms:created>
  <dcterms:modified xsi:type="dcterms:W3CDTF">2019-07-09T17:01:45Z</dcterms:modified>
</cp:coreProperties>
</file>