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93" r:id="rId3"/>
    <p:sldId id="292" r:id="rId4"/>
    <p:sldId id="294" r:id="rId5"/>
    <p:sldId id="295" r:id="rId6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518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22938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181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5424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50689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699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209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0645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1718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35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5550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17/02/2017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0502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72"/>
            <a:ext cx="9143999" cy="6818628"/>
          </a:xfrm>
        </p:spPr>
      </p:pic>
    </p:spTree>
    <p:extLst>
      <p:ext uri="{BB962C8B-B14F-4D97-AF65-F5344CB8AC3E}">
        <p14:creationId xmlns:p14="http://schemas.microsoft.com/office/powerpoint/2010/main" val="23925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5" y="0"/>
            <a:ext cx="9069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64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0"/>
            <a:ext cx="9052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26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" y="0"/>
            <a:ext cx="90799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273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0"/>
            <a:ext cx="8997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09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1258</TotalTime>
  <Words>0</Words>
  <Application>Microsoft Office PowerPoint</Application>
  <PresentationFormat>Carta (216 x 279 mm)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PYE</cp:lastModifiedBy>
  <cp:revision>111</cp:revision>
  <cp:lastPrinted>2017-01-20T16:54:17Z</cp:lastPrinted>
  <dcterms:created xsi:type="dcterms:W3CDTF">2016-10-24T20:29:29Z</dcterms:created>
  <dcterms:modified xsi:type="dcterms:W3CDTF">2017-02-17T16:51:10Z</dcterms:modified>
</cp:coreProperties>
</file>