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>
        <p:scale>
          <a:sx n="81" d="100"/>
          <a:sy n="81" d="100"/>
        </p:scale>
        <p:origin x="-1080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89936-B2B5-47B6-B49C-1DFC880CA08D}" type="datetimeFigureOut">
              <a:rPr lang="es-MX" smtClean="0"/>
              <a:t>26/04/2021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364AF-9221-44C6-8EE0-A4BF90DA3A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38845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89936-B2B5-47B6-B49C-1DFC880CA08D}" type="datetimeFigureOut">
              <a:rPr lang="es-MX" smtClean="0"/>
              <a:t>26/04/2021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364AF-9221-44C6-8EE0-A4BF90DA3A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58353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89936-B2B5-47B6-B49C-1DFC880CA08D}" type="datetimeFigureOut">
              <a:rPr lang="es-MX" smtClean="0"/>
              <a:t>26/04/2021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364AF-9221-44C6-8EE0-A4BF90DA3A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04215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89936-B2B5-47B6-B49C-1DFC880CA08D}" type="datetimeFigureOut">
              <a:rPr lang="es-MX" smtClean="0"/>
              <a:t>26/04/2021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364AF-9221-44C6-8EE0-A4BF90DA3A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1010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89936-B2B5-47B6-B49C-1DFC880CA08D}" type="datetimeFigureOut">
              <a:rPr lang="es-MX" smtClean="0"/>
              <a:t>26/04/2021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364AF-9221-44C6-8EE0-A4BF90DA3A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61908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89936-B2B5-47B6-B49C-1DFC880CA08D}" type="datetimeFigureOut">
              <a:rPr lang="es-MX" smtClean="0"/>
              <a:t>26/04/2021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364AF-9221-44C6-8EE0-A4BF90DA3A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25140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89936-B2B5-47B6-B49C-1DFC880CA08D}" type="datetimeFigureOut">
              <a:rPr lang="es-MX" smtClean="0"/>
              <a:t>26/04/2021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364AF-9221-44C6-8EE0-A4BF90DA3A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89387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89936-B2B5-47B6-B49C-1DFC880CA08D}" type="datetimeFigureOut">
              <a:rPr lang="es-MX" smtClean="0"/>
              <a:t>26/04/2021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364AF-9221-44C6-8EE0-A4BF90DA3A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76439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89936-B2B5-47B6-B49C-1DFC880CA08D}" type="datetimeFigureOut">
              <a:rPr lang="es-MX" smtClean="0"/>
              <a:t>26/04/2021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364AF-9221-44C6-8EE0-A4BF90DA3A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886369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89936-B2B5-47B6-B49C-1DFC880CA08D}" type="datetimeFigureOut">
              <a:rPr lang="es-MX" smtClean="0"/>
              <a:t>26/04/2021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364AF-9221-44C6-8EE0-A4BF90DA3A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92019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89936-B2B5-47B6-B49C-1DFC880CA08D}" type="datetimeFigureOut">
              <a:rPr lang="es-MX" smtClean="0"/>
              <a:t>26/04/2021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364AF-9221-44C6-8EE0-A4BF90DA3A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82157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789936-B2B5-47B6-B49C-1DFC880CA08D}" type="datetimeFigureOut">
              <a:rPr lang="es-MX" smtClean="0"/>
              <a:t>26/04/2021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5364AF-9221-44C6-8EE0-A4BF90DA3A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46961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4692" y="1314440"/>
            <a:ext cx="4794616" cy="422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107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512" y="1215320"/>
            <a:ext cx="5028976" cy="4427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14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</TotalTime>
  <Words>0</Words>
  <Application>Microsoft Office PowerPoint</Application>
  <PresentationFormat>Presentación en pantalla (4:3)</PresentationFormat>
  <Paragraphs>0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Administrativo</dc:creator>
  <cp:lastModifiedBy>Sandra de la Riva Martinez</cp:lastModifiedBy>
  <cp:revision>2</cp:revision>
  <dcterms:created xsi:type="dcterms:W3CDTF">2021-01-15T16:22:07Z</dcterms:created>
  <dcterms:modified xsi:type="dcterms:W3CDTF">2021-04-26T18:46:34Z</dcterms:modified>
</cp:coreProperties>
</file>