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75" d="100"/>
          <a:sy n="75" d="100"/>
        </p:scale>
        <p:origin x="48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28C58-CE39-4D9C-A0D6-8DB2A338689E}" type="datetimeFigureOut">
              <a:rPr lang="es-ES" smtClean="0"/>
              <a:t>04/09/2017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A18F-2E59-4D8B-A9A0-8598D196FD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542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28C58-CE39-4D9C-A0D6-8DB2A338689E}" type="datetimeFigureOut">
              <a:rPr lang="es-ES" smtClean="0"/>
              <a:t>04/09/2017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A18F-2E59-4D8B-A9A0-8598D196FD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976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28C58-CE39-4D9C-A0D6-8DB2A338689E}" type="datetimeFigureOut">
              <a:rPr lang="es-ES" smtClean="0"/>
              <a:t>04/09/2017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A18F-2E59-4D8B-A9A0-8598D196FD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082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28C58-CE39-4D9C-A0D6-8DB2A338689E}" type="datetimeFigureOut">
              <a:rPr lang="es-ES" smtClean="0"/>
              <a:t>04/09/2017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A18F-2E59-4D8B-A9A0-8598D196FD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5842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28C58-CE39-4D9C-A0D6-8DB2A338689E}" type="datetimeFigureOut">
              <a:rPr lang="es-ES" smtClean="0"/>
              <a:t>04/09/2017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A18F-2E59-4D8B-A9A0-8598D196FD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908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28C58-CE39-4D9C-A0D6-8DB2A338689E}" type="datetimeFigureOut">
              <a:rPr lang="es-ES" smtClean="0"/>
              <a:t>04/09/2017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A18F-2E59-4D8B-A9A0-8598D196FD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4628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28C58-CE39-4D9C-A0D6-8DB2A338689E}" type="datetimeFigureOut">
              <a:rPr lang="es-ES" smtClean="0"/>
              <a:t>04/09/2017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A18F-2E59-4D8B-A9A0-8598D196FD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15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28C58-CE39-4D9C-A0D6-8DB2A338689E}" type="datetimeFigureOut">
              <a:rPr lang="es-ES" smtClean="0"/>
              <a:t>04/09/2017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A18F-2E59-4D8B-A9A0-8598D196FD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4471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28C58-CE39-4D9C-A0D6-8DB2A338689E}" type="datetimeFigureOut">
              <a:rPr lang="es-ES" smtClean="0"/>
              <a:t>04/09/2017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A18F-2E59-4D8B-A9A0-8598D196FD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6800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28C58-CE39-4D9C-A0D6-8DB2A338689E}" type="datetimeFigureOut">
              <a:rPr lang="es-ES" smtClean="0"/>
              <a:t>04/09/2017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A18F-2E59-4D8B-A9A0-8598D196FD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923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28C58-CE39-4D9C-A0D6-8DB2A338689E}" type="datetimeFigureOut">
              <a:rPr lang="es-ES" smtClean="0"/>
              <a:t>04/09/2017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EA18F-2E59-4D8B-A9A0-8598D196FD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8881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28C58-CE39-4D9C-A0D6-8DB2A338689E}" type="datetimeFigureOut">
              <a:rPr lang="es-ES" smtClean="0"/>
              <a:t>04/09/2017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EA18F-2E59-4D8B-A9A0-8598D196FD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9555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6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74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02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17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38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009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17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897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10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7800"/>
            <a:ext cx="12192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420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Panorámica</PresentationFormat>
  <Paragraphs>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Norma Alicia Corral Santillan</dc:creator>
  <cp:lastModifiedBy>Norma Alicia Corral Santillan</cp:lastModifiedBy>
  <cp:revision>2</cp:revision>
  <dcterms:created xsi:type="dcterms:W3CDTF">2017-09-04T17:25:47Z</dcterms:created>
  <dcterms:modified xsi:type="dcterms:W3CDTF">2017-09-04T17:37:45Z</dcterms:modified>
</cp:coreProperties>
</file>