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85" r:id="rId4"/>
    <p:sldId id="282" r:id="rId5"/>
    <p:sldId id="266" r:id="rId6"/>
    <p:sldId id="259" r:id="rId7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E8ED"/>
    <a:srgbClr val="CD10F4"/>
    <a:srgbClr val="EF7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71" autoAdjust="0"/>
    <p:restoredTop sz="96405"/>
  </p:normalViewPr>
  <p:slideViewPr>
    <p:cSldViewPr snapToGrid="0" snapToObjects="1">
      <p:cViewPr varScale="1">
        <p:scale>
          <a:sx n="103" d="100"/>
          <a:sy n="103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4439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algn="ctr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9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../Pictures/CASA%20DE%20CD%20397%20L.%20V.%20R.%20V.%201.docx" TargetMode="External"/><Relationship Id="rId2" Type="http://schemas.openxmlformats.org/officeDocument/2006/relationships/hyperlink" Target="../Pictures/CASA%20DE%20CD%20397%20U.%20R.%20C.%20V.%20(1).pdf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SOLICITUD%20CASAS%20DE%20CUIDADO%20DIARIO%20PARA%20ASIGNACI&#211;N%20DE%20REMANENTE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OGOTIPO GOB MPAL 2021 2024.png" descr="LOGOTIPO GOB MPAL 2021 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182" y="88864"/>
            <a:ext cx="4302314" cy="1819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4"/>
          <a:srcRect t="20746" r="5552" b="20746"/>
          <a:stretch>
            <a:fillRect/>
          </a:stretch>
        </p:blipFill>
        <p:spPr>
          <a:xfrm>
            <a:off x="514763" y="5781633"/>
            <a:ext cx="1431356" cy="886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LOGO UMCAI.png" descr="LOGO UMC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852" y="5717213"/>
            <a:ext cx="1786597" cy="88661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72ED382-A725-974A-9ED5-5E77370B643D}"/>
              </a:ext>
            </a:extLst>
          </p:cNvPr>
          <p:cNvSpPr txBox="1"/>
          <p:nvPr/>
        </p:nvSpPr>
        <p:spPr>
          <a:xfrm>
            <a:off x="1230441" y="3093637"/>
            <a:ext cx="9413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UNIDAD MUNICIPAL </a:t>
            </a:r>
          </a:p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DE CENTROS DE ATENCIÓN INFANTIL</a:t>
            </a:r>
            <a:endParaRPr lang="es-MX" sz="2800" b="1" dirty="0">
              <a:solidFill>
                <a:srgbClr val="005AAE"/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2445130" y="4368272"/>
            <a:ext cx="76599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Comité de Validación del </a:t>
            </a:r>
            <a:r>
              <a:rPr lang="es-ES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Programa De Becas Para La Atención, Cuidado Y Desarrollo Integral De Niñas, Niños Y Adolescentes De Los Centros De Atención Infantil Del Municipio De Chihuahua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Primera Reunión extraordinaria 9/11/2022</a:t>
            </a:r>
            <a:endParaRPr lang="es-MX" sz="2000" b="1" dirty="0">
              <a:solidFill>
                <a:schemeClr val="tx1"/>
              </a:solidFill>
              <a:latin typeface="Eras Medium ITC" panose="020B06020305040208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992974F-6356-4DC5-8784-8C7C1E82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985" y="1546924"/>
            <a:ext cx="920576" cy="920576"/>
          </a:xfrm>
          <a:prstGeom prst="rect">
            <a:avLst/>
          </a:prstGeom>
        </p:spPr>
      </p:pic>
      <p:sp>
        <p:nvSpPr>
          <p:cNvPr id="111" name="Google Shape;410;p40"/>
          <p:cNvSpPr/>
          <p:nvPr/>
        </p:nvSpPr>
        <p:spPr>
          <a:xfrm rot="2700000">
            <a:off x="6121675" y="2957178"/>
            <a:ext cx="626639" cy="626639"/>
          </a:xfrm>
          <a:prstGeom prst="rect">
            <a:avLst/>
          </a:prstGeom>
          <a:ln>
            <a:solidFill>
              <a:srgbClr val="2DE8E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2" name="Google Shape;410;p40"/>
          <p:cNvSpPr/>
          <p:nvPr/>
        </p:nvSpPr>
        <p:spPr>
          <a:xfrm rot="2700000">
            <a:off x="1632293" y="2948899"/>
            <a:ext cx="601960" cy="6235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3" name="ORDEN DEL DIA"/>
          <p:cNvSpPr txBox="1">
            <a:spLocks noGrp="1"/>
          </p:cNvSpPr>
          <p:nvPr>
            <p:ph type="title"/>
          </p:nvPr>
        </p:nvSpPr>
        <p:spPr>
          <a:xfrm>
            <a:off x="4309085" y="323448"/>
            <a:ext cx="2912701" cy="652861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accent5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rPr lang="es-ES" sz="3600" b="0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Orden del Día</a:t>
            </a:r>
            <a:endParaRPr b="0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4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3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LOGO UMCAI.png" descr="LOGO UMCA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0852" y="557540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414;p40"/>
          <p:cNvSpPr/>
          <p:nvPr/>
        </p:nvSpPr>
        <p:spPr>
          <a:xfrm>
            <a:off x="1662648" y="1780956"/>
            <a:ext cx="595801" cy="524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18000"/>
                  <a:pt x="0" y="14400"/>
                  <a:pt x="0" y="10800"/>
                </a:cubicBezTo>
                <a:cubicBezTo>
                  <a:pt x="0" y="7200"/>
                  <a:pt x="0" y="3600"/>
                  <a:pt x="0" y="0"/>
                </a:cubicBez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1</a:t>
            </a:r>
          </a:p>
        </p:txBody>
      </p:sp>
      <p:sp>
        <p:nvSpPr>
          <p:cNvPr id="117" name="Google Shape;415;p40"/>
          <p:cNvSpPr txBox="1"/>
          <p:nvPr/>
        </p:nvSpPr>
        <p:spPr>
          <a:xfrm>
            <a:off x="2486423" y="179180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67512">
              <a:defRPr sz="175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MX" sz="1800" b="1" dirty="0">
                <a:latin typeface="+mn-lt"/>
                <a:cs typeface="+mn-cs"/>
              </a:rPr>
              <a:t>Bienvenida y d</a:t>
            </a:r>
            <a:r>
              <a:rPr sz="1800" b="1" dirty="0" err="1">
                <a:latin typeface="+mn-lt"/>
                <a:cs typeface="+mn-cs"/>
              </a:rPr>
              <a:t>eclara</a:t>
            </a:r>
            <a:r>
              <a:rPr lang="es-MX" sz="1800" b="1" dirty="0" err="1">
                <a:latin typeface="+mn-lt"/>
                <a:cs typeface="+mn-cs"/>
              </a:rPr>
              <a:t>toria</a:t>
            </a:r>
            <a:r>
              <a:rPr sz="1800" b="1" dirty="0">
                <a:latin typeface="+mn-lt"/>
                <a:cs typeface="+mn-cs"/>
              </a:rPr>
              <a:t>  de </a:t>
            </a:r>
            <a:r>
              <a:rPr sz="1800" b="1" dirty="0" err="1">
                <a:latin typeface="+mn-lt"/>
                <a:cs typeface="+mn-cs"/>
              </a:rPr>
              <a:t>Quórum</a:t>
            </a:r>
            <a:r>
              <a:rPr sz="1800" b="1" dirty="0">
                <a:latin typeface="+mn-lt"/>
                <a:cs typeface="+mn-cs"/>
              </a:rPr>
              <a:t> Legal</a:t>
            </a:r>
          </a:p>
        </p:txBody>
      </p:sp>
      <p:sp>
        <p:nvSpPr>
          <p:cNvPr id="119" name="Google Shape;414;p40"/>
          <p:cNvSpPr txBox="1"/>
          <p:nvPr/>
        </p:nvSpPr>
        <p:spPr>
          <a:xfrm>
            <a:off x="1662648" y="298338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2</a:t>
            </a:r>
          </a:p>
        </p:txBody>
      </p:sp>
      <p:sp>
        <p:nvSpPr>
          <p:cNvPr id="120" name="Google Shape;409;p40"/>
          <p:cNvSpPr/>
          <p:nvPr/>
        </p:nvSpPr>
        <p:spPr>
          <a:xfrm rot="2700000">
            <a:off x="1611305" y="4047187"/>
            <a:ext cx="626639" cy="62663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1" name="Google Shape;414;p40"/>
          <p:cNvSpPr txBox="1"/>
          <p:nvPr/>
        </p:nvSpPr>
        <p:spPr>
          <a:xfrm>
            <a:off x="1626724" y="412381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3</a:t>
            </a:r>
            <a:endParaRPr dirty="0">
              <a:latin typeface="+mn-lt"/>
            </a:endParaRPr>
          </a:p>
        </p:txBody>
      </p:sp>
      <p:sp>
        <p:nvSpPr>
          <p:cNvPr id="122" name="Google Shape;415;p40"/>
          <p:cNvSpPr txBox="1"/>
          <p:nvPr/>
        </p:nvSpPr>
        <p:spPr>
          <a:xfrm>
            <a:off x="2493459" y="2924249"/>
            <a:ext cx="3047425" cy="76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658368">
              <a:defRPr sz="187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A</a:t>
            </a:r>
            <a:r>
              <a:rPr lang="es-MX" sz="1800" b="1" dirty="0">
                <a:latin typeface="+mn-lt"/>
              </a:rPr>
              <a:t>probación del orden del día</a:t>
            </a:r>
            <a:endParaRPr sz="1800" b="1" dirty="0">
              <a:latin typeface="+mn-lt"/>
            </a:endParaRPr>
          </a:p>
        </p:txBody>
      </p:sp>
      <p:sp>
        <p:nvSpPr>
          <p:cNvPr id="123" name="Google Shape;415;p40"/>
          <p:cNvSpPr/>
          <p:nvPr/>
        </p:nvSpPr>
        <p:spPr>
          <a:xfrm>
            <a:off x="2460244" y="4038930"/>
            <a:ext cx="3321642" cy="909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905255">
              <a:defRPr sz="1881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Información de solicitudes de beca </a:t>
            </a:r>
            <a:endParaRPr sz="1800" b="1" dirty="0">
              <a:latin typeface="+mn-lt"/>
            </a:endParaRPr>
          </a:p>
        </p:txBody>
      </p:sp>
      <p:sp>
        <p:nvSpPr>
          <p:cNvPr id="124" name="Google Shape;410;p40"/>
          <p:cNvSpPr/>
          <p:nvPr/>
        </p:nvSpPr>
        <p:spPr>
          <a:xfrm rot="2700000">
            <a:off x="6092463" y="1827637"/>
            <a:ext cx="626639" cy="62663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5" name="Google Shape;414;p40"/>
          <p:cNvSpPr txBox="1"/>
          <p:nvPr/>
        </p:nvSpPr>
        <p:spPr>
          <a:xfrm>
            <a:off x="6096000" y="187890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4</a:t>
            </a:r>
            <a:endParaRPr dirty="0">
              <a:latin typeface="+mn-lt"/>
            </a:endParaRPr>
          </a:p>
        </p:txBody>
      </p:sp>
      <p:sp>
        <p:nvSpPr>
          <p:cNvPr id="126" name="Google Shape;415;p40"/>
          <p:cNvSpPr txBox="1"/>
          <p:nvPr/>
        </p:nvSpPr>
        <p:spPr>
          <a:xfrm>
            <a:off x="7023299" y="178095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Asuntos Generales  </a:t>
            </a:r>
            <a:endParaRPr sz="1800" b="1" dirty="0">
              <a:latin typeface="+mn-lt"/>
            </a:endParaRPr>
          </a:p>
        </p:txBody>
      </p:sp>
      <p:sp>
        <p:nvSpPr>
          <p:cNvPr id="128" name="Google Shape;414;p40"/>
          <p:cNvSpPr txBox="1"/>
          <p:nvPr/>
        </p:nvSpPr>
        <p:spPr>
          <a:xfrm>
            <a:off x="6166186" y="3006397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5</a:t>
            </a:r>
          </a:p>
        </p:txBody>
      </p:sp>
      <p:sp>
        <p:nvSpPr>
          <p:cNvPr id="129" name="Google Shape;415;p40"/>
          <p:cNvSpPr txBox="1"/>
          <p:nvPr/>
        </p:nvSpPr>
        <p:spPr>
          <a:xfrm>
            <a:off x="7075166" y="2855928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Cierre de Sesión  </a:t>
            </a:r>
            <a:endParaRPr sz="1800" b="1" dirty="0">
              <a:latin typeface="+mn-lt"/>
            </a:endParaRPr>
          </a:p>
        </p:txBody>
      </p:sp>
      <p:sp>
        <p:nvSpPr>
          <p:cNvPr id="130" name="Google Shape;414;p40"/>
          <p:cNvSpPr txBox="1"/>
          <p:nvPr/>
        </p:nvSpPr>
        <p:spPr>
          <a:xfrm>
            <a:off x="6135756" y="288706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131" name="Google Shape;415;p40"/>
          <p:cNvSpPr txBox="1"/>
          <p:nvPr/>
        </p:nvSpPr>
        <p:spPr>
          <a:xfrm>
            <a:off x="6924375" y="4186443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lang="es-ES" sz="1800" b="1" dirty="0">
              <a:latin typeface="+mn-lt"/>
            </a:endParaRPr>
          </a:p>
        </p:txBody>
      </p:sp>
      <p:sp>
        <p:nvSpPr>
          <p:cNvPr id="24" name="Google Shape;414;p40">
            <a:extLst>
              <a:ext uri="{FF2B5EF4-FFF2-40B4-BE49-F238E27FC236}">
                <a16:creationId xmlns:a16="http://schemas.microsoft.com/office/drawing/2014/main" id="{78E0E02D-3B03-DF4C-8084-177EC0F5C7BA}"/>
              </a:ext>
            </a:extLst>
          </p:cNvPr>
          <p:cNvSpPr txBox="1"/>
          <p:nvPr/>
        </p:nvSpPr>
        <p:spPr>
          <a:xfrm>
            <a:off x="5927087" y="4022342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11EF137-14D9-42FA-90D7-18265FE8FF74}"/>
              </a:ext>
            </a:extLst>
          </p:cNvPr>
          <p:cNvSpPr txBox="1"/>
          <p:nvPr/>
        </p:nvSpPr>
        <p:spPr>
          <a:xfrm>
            <a:off x="6096000" y="5308385"/>
            <a:ext cx="2880000" cy="369332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ea typeface="DM Serif Display"/>
                <a:cs typeface="DM Serif Display"/>
              </a:defRPr>
            </a:lvl1pPr>
          </a:lstStyle>
          <a:p>
            <a:endParaRPr lang="es-MX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38A5B-C9A6-452A-BEED-ACD3D425ED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579674" y="695878"/>
            <a:ext cx="6172201" cy="4873625"/>
          </a:xfrm>
        </p:spPr>
        <p:txBody>
          <a:bodyPr/>
          <a:lstStyle/>
          <a:p>
            <a:pPr marL="0" indent="0">
              <a:buNone/>
            </a:pPr>
            <a:endParaRPr lang="es-ES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  <a:sym typeface="Calibri Light"/>
            </a:endParaRPr>
          </a:p>
          <a:p>
            <a:pPr marL="0" indent="0">
              <a:buNone/>
            </a:pPr>
            <a:r>
              <a:rPr lang="es-ES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 Light"/>
              </a:rPr>
              <a:t>CASOS PARA APROBACIÓN DE BECA </a:t>
            </a:r>
            <a:endParaRPr lang="es-MX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49645F1-3D95-48DF-8E5B-83383785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796204"/>
              </p:ext>
            </p:extLst>
          </p:nvPr>
        </p:nvGraphicFramePr>
        <p:xfrm>
          <a:off x="2020956" y="1766528"/>
          <a:ext cx="8150087" cy="240651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968224">
                  <a:extLst>
                    <a:ext uri="{9D8B030D-6E8A-4147-A177-3AD203B41FA5}">
                      <a16:colId xmlns:a16="http://schemas.microsoft.com/office/drawing/2014/main" val="3536256586"/>
                    </a:ext>
                  </a:extLst>
                </a:gridCol>
                <a:gridCol w="4181863">
                  <a:extLst>
                    <a:ext uri="{9D8B030D-6E8A-4147-A177-3AD203B41FA5}">
                      <a16:colId xmlns:a16="http://schemas.microsoft.com/office/drawing/2014/main" val="3443410233"/>
                    </a:ext>
                  </a:extLst>
                </a:gridCol>
              </a:tblGrid>
              <a:tr h="760595">
                <a:tc>
                  <a:txBody>
                    <a:bodyPr/>
                    <a:lstStyle/>
                    <a:p>
                      <a:pPr algn="ctr"/>
                      <a:endParaRPr lang="es-MX" sz="2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dirty="0"/>
                        <a:t>CASA DE CUIDADO DIARIO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61860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U. R. C. V.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/>
                        <a:t>#397</a:t>
                      </a:r>
                      <a:r>
                        <a:rPr lang="es-ES" sz="2400" dirty="0">
                          <a:hlinkClick r:id="rId2" action="ppaction://hlinkfile"/>
                        </a:rPr>
                        <a:t>..\Pictures\CASA DE CD 397 U. R. C. V. (1).pdf</a:t>
                      </a:r>
                      <a:endParaRPr lang="es-E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96232"/>
                  </a:ext>
                </a:extLst>
              </a:tr>
              <a:tr h="760595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L. V. R.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400" dirty="0"/>
                        <a:t>#397 </a:t>
                      </a:r>
                      <a:r>
                        <a:rPr lang="pt-BR" sz="2400" dirty="0">
                          <a:hlinkClick r:id="rId3" action="ppaction://hlinkfile"/>
                        </a:rPr>
                        <a:t>..\Pictures\CASA DE CD 397 L. V. R. V. 1.docx</a:t>
                      </a:r>
                      <a:endParaRPr lang="es-MX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70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96910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2C8C863-DBCB-4D1F-9844-7C96A0E9A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742" y="5604013"/>
            <a:ext cx="1048603" cy="65232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087E734-F3E6-6C6A-C97B-3CF1A4C5773C}"/>
              </a:ext>
            </a:extLst>
          </p:cNvPr>
          <p:cNvSpPr/>
          <p:nvPr/>
        </p:nvSpPr>
        <p:spPr>
          <a:xfrm>
            <a:off x="827420" y="2345635"/>
            <a:ext cx="9827328" cy="309935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FD13D8-1B73-4D19-8164-A554B5E6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13" y="5272709"/>
            <a:ext cx="9568070" cy="2496378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ASUNTOS GENERALES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1.APROBACIÓN DE RE ETIQUETADO DEL RECURSO POR UN MONTO DE $1,275,000.00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APROBACIÓN DE 10 DÍAS DE ASISTENCIAS PARA LOS MESES DE DICIEMBRE 2022 Y ENERO 2023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27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endParaRPr lang="es-MX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298E2D9-C698-DDED-A2DE-B45DD4EC50EE}"/>
              </a:ext>
            </a:extLst>
          </p:cNvPr>
          <p:cNvCxnSpPr/>
          <p:nvPr/>
        </p:nvCxnSpPr>
        <p:spPr>
          <a:xfrm>
            <a:off x="827420" y="3564835"/>
            <a:ext cx="9827328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Elipse 10">
            <a:hlinkClick r:id="rId3" action="ppaction://hlinkfile"/>
            <a:extLst>
              <a:ext uri="{FF2B5EF4-FFF2-40B4-BE49-F238E27FC236}">
                <a16:creationId xmlns:a16="http://schemas.microsoft.com/office/drawing/2014/main" id="{D7AD6A37-CFE4-E501-F08F-97DB85A30752}"/>
              </a:ext>
            </a:extLst>
          </p:cNvPr>
          <p:cNvSpPr/>
          <p:nvPr/>
        </p:nvSpPr>
        <p:spPr>
          <a:xfrm>
            <a:off x="10933043" y="2491409"/>
            <a:ext cx="927653" cy="9375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Flecha: a la derecha con muesca 11">
            <a:extLst>
              <a:ext uri="{FF2B5EF4-FFF2-40B4-BE49-F238E27FC236}">
                <a16:creationId xmlns:a16="http://schemas.microsoft.com/office/drawing/2014/main" id="{E93A2091-FDE2-732E-4C06-3973EEA65183}"/>
              </a:ext>
            </a:extLst>
          </p:cNvPr>
          <p:cNvSpPr/>
          <p:nvPr/>
        </p:nvSpPr>
        <p:spPr>
          <a:xfrm>
            <a:off x="11126040" y="2713384"/>
            <a:ext cx="530087" cy="397562"/>
          </a:xfrm>
          <a:prstGeom prst="notchedRightArrow">
            <a:avLst/>
          </a:prstGeom>
          <a:solidFill>
            <a:schemeClr val="bg2">
              <a:lumMod val="40000"/>
              <a:lumOff val="60000"/>
            </a:schemeClr>
          </a:solidFill>
          <a:ln w="12700" cap="flat">
            <a:solidFill>
              <a:schemeClr val="bg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35054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388" y="261301"/>
            <a:ext cx="3976914" cy="652721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>
                <a:solidFill>
                  <a:srgbClr val="0070C0"/>
                </a:solidFill>
              </a:rPr>
              <a:t>Acciones Pendientes</a:t>
            </a:r>
            <a:endParaRPr lang="es-MX" sz="36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7967EBDF-DAA6-45D9-AF25-F8357C30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981075"/>
              </p:ext>
            </p:extLst>
          </p:nvPr>
        </p:nvGraphicFramePr>
        <p:xfrm>
          <a:off x="1192696" y="1152938"/>
          <a:ext cx="9462052" cy="505975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10058">
                  <a:extLst>
                    <a:ext uri="{9D8B030D-6E8A-4147-A177-3AD203B41FA5}">
                      <a16:colId xmlns:a16="http://schemas.microsoft.com/office/drawing/2014/main" val="169337282"/>
                    </a:ext>
                  </a:extLst>
                </a:gridCol>
                <a:gridCol w="6451994">
                  <a:extLst>
                    <a:ext uri="{9D8B030D-6E8A-4147-A177-3AD203B41FA5}">
                      <a16:colId xmlns:a16="http://schemas.microsoft.com/office/drawing/2014/main" val="213133024"/>
                    </a:ext>
                  </a:extLst>
                </a:gridCol>
              </a:tblGrid>
              <a:tr h="348666"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FECHA 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ACCIÓN </a:t>
                      </a:r>
                      <a:endParaRPr lang="es-MX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6949"/>
                  </a:ext>
                </a:extLst>
              </a:tr>
              <a:tr h="1249386"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/>
                        <a:t>CBI 22 DE NOV 2022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ENTREGA DE LISTAS DE ASISTENCIA DE PRESTADORAS DE SERVICIO EN LA COORDINACIÓN DE NNA Y CUIDADO INFANTIL</a:t>
                      </a:r>
                      <a:endParaRPr lang="es-MX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/>
                      <a:endParaRPr lang="es-MX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268647"/>
                  </a:ext>
                </a:extLst>
              </a:tr>
              <a:tr h="1249386"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/>
                        <a:t>ESTANCIAS INFANTIELES 23 Y 24 DE NOV 2022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ENTREGA DE LISTAS DE ASISTENCIA DE PRESTADORAS DE SERVICIO EN LA COORDINACIÓN DE NNA Y CUIDADO INFANTIL</a:t>
                      </a:r>
                      <a:endParaRPr lang="es-MX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l"/>
                      <a:endParaRPr lang="es-MX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62181"/>
                  </a:ext>
                </a:extLst>
              </a:tr>
              <a:tr h="958831"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CCD 25 DE NOV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ENTREGA DE LISTAS DE ASISTENCIA DE PRESTADORAS DE SERVICIO EN LA COORDINACIÓN DE NNA Y CUIDADO INFANTIL</a:t>
                      </a:r>
                      <a:endParaRPr lang="es-MX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299750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 AL 30 DE NOV  DE  2022 </a:t>
                      </a:r>
                      <a:endParaRPr lang="es-MX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ENVIO DE FACTURAS POR CORREO ELECTRÓNICO </a:t>
                      </a:r>
                      <a:endParaRPr lang="es-MX" sz="20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464339"/>
                  </a:ext>
                </a:extLst>
              </a:tr>
              <a:tr h="533439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29 AL 1 DE DICIEMBRE </a:t>
                      </a:r>
                      <a:endParaRPr lang="es-MX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ENTREGA DE MINISTRACIÓN </a:t>
                      </a:r>
                      <a:endParaRPr lang="es-MX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1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4212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n 1" descr="Imagen 1"/>
          <p:cNvPicPr>
            <a:picLocks noChangeAspect="1"/>
          </p:cNvPicPr>
          <p:nvPr/>
        </p:nvPicPr>
        <p:blipFill>
          <a:blip r:embed="rId2"/>
          <a:srcRect r="1588"/>
          <a:stretch>
            <a:fillRect/>
          </a:stretch>
        </p:blipFill>
        <p:spPr>
          <a:xfrm>
            <a:off x="2409659" y="1075670"/>
            <a:ext cx="7049652" cy="4027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Rectángulo 4"/>
          <p:cNvSpPr/>
          <p:nvPr/>
        </p:nvSpPr>
        <p:spPr>
          <a:xfrm>
            <a:off x="0" y="0"/>
            <a:ext cx="2157412" cy="1157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5082</TotalTime>
  <Words>276</Words>
  <Application>Microsoft Office PowerPoint</Application>
  <PresentationFormat>Panorámica</PresentationFormat>
  <Paragraphs>36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DM Serif Display</vt:lpstr>
      <vt:lpstr>Eras Medium ITC</vt:lpstr>
      <vt:lpstr>Helvetica Neue</vt:lpstr>
      <vt:lpstr>Tema de Office</vt:lpstr>
      <vt:lpstr>Presentación de PowerPoint</vt:lpstr>
      <vt:lpstr>Orden del Día</vt:lpstr>
      <vt:lpstr>Presentación de PowerPoint</vt:lpstr>
      <vt:lpstr>ASUNTOS GENERALES  1.APROBACIÓN DE RE ETIQUETADO DEL RECURSO POR UN MONTO DE $1,275,000.00 2. APROBACIÓN DE 10 DÍAS DE ASISTENCIAS PARA LOS MESES DE DICIEMBRE 2022 Y ENERO 2023       </vt:lpstr>
      <vt:lpstr>Acciones Pendientes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50</cp:revision>
  <cp:lastPrinted>2022-11-15T15:54:32Z</cp:lastPrinted>
  <dcterms:modified xsi:type="dcterms:W3CDTF">2023-01-23T18:24:02Z</dcterms:modified>
</cp:coreProperties>
</file>