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4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202" d="100"/>
          <a:sy n="202" d="100"/>
        </p:scale>
        <p:origin x="-584" y="-1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8D66-B526-46F0-B0C3-3B2CEBD3FD7E}" type="datetimeFigureOut">
              <a:rPr lang="es-MX" smtClean="0"/>
              <a:t>31/01/18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4F7D95F-1E91-4AF3-A54B-42420454C812}" type="slidenum">
              <a:rPr lang="es-MX" smtClean="0"/>
              <a:t>‹Nr.›</a:t>
            </a:fld>
            <a:endParaRPr lang="es-MX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7276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8D66-B526-46F0-B0C3-3B2CEBD3FD7E}" type="datetimeFigureOut">
              <a:rPr lang="es-MX" smtClean="0"/>
              <a:t>31/01/18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7D95F-1E91-4AF3-A54B-42420454C812}" type="slidenum">
              <a:rPr lang="es-MX" smtClean="0"/>
              <a:t>‹Nr.›</a:t>
            </a:fld>
            <a:endParaRPr lang="es-MX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1609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8D66-B526-46F0-B0C3-3B2CEBD3FD7E}" type="datetimeFigureOut">
              <a:rPr lang="es-MX" smtClean="0"/>
              <a:t>31/01/18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7D95F-1E91-4AF3-A54B-42420454C812}" type="slidenum">
              <a:rPr lang="es-MX" smtClean="0"/>
              <a:t>‹Nr.›</a:t>
            </a:fld>
            <a:endParaRPr lang="es-MX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5824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8D66-B526-46F0-B0C3-3B2CEBD3FD7E}" type="datetimeFigureOut">
              <a:rPr lang="es-MX" smtClean="0"/>
              <a:t>31/01/18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7D95F-1E91-4AF3-A54B-42420454C812}" type="slidenum">
              <a:rPr lang="es-MX" smtClean="0"/>
              <a:t>‹Nr.›</a:t>
            </a:fld>
            <a:endParaRPr lang="es-MX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7406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8D66-B526-46F0-B0C3-3B2CEBD3FD7E}" type="datetimeFigureOut">
              <a:rPr lang="es-MX" smtClean="0"/>
              <a:t>31/01/18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7D95F-1E91-4AF3-A54B-42420454C812}" type="slidenum">
              <a:rPr lang="es-MX" smtClean="0"/>
              <a:t>‹Nr.›</a:t>
            </a:fld>
            <a:endParaRPr lang="es-MX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2991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8D66-B526-46F0-B0C3-3B2CEBD3FD7E}" type="datetimeFigureOut">
              <a:rPr lang="es-MX" smtClean="0"/>
              <a:t>31/01/18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7D95F-1E91-4AF3-A54B-42420454C812}" type="slidenum">
              <a:rPr lang="es-MX" smtClean="0"/>
              <a:t>‹Nr.›</a:t>
            </a:fld>
            <a:endParaRPr lang="es-MX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4161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8D66-B526-46F0-B0C3-3B2CEBD3FD7E}" type="datetimeFigureOut">
              <a:rPr lang="es-MX" smtClean="0"/>
              <a:t>31/01/18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7D95F-1E91-4AF3-A54B-42420454C812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10740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8D66-B526-46F0-B0C3-3B2CEBD3FD7E}" type="datetimeFigureOut">
              <a:rPr lang="es-MX" smtClean="0"/>
              <a:t>31/01/18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7D95F-1E91-4AF3-A54B-42420454C812}" type="slidenum">
              <a:rPr lang="es-MX" smtClean="0"/>
              <a:t>‹Nr.›</a:t>
            </a:fld>
            <a:endParaRPr lang="es-MX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0975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A768D66-B526-46F0-B0C3-3B2CEBD3FD7E}" type="datetimeFigureOut">
              <a:rPr lang="es-MX" smtClean="0"/>
              <a:t>31/01/18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7D95F-1E91-4AF3-A54B-42420454C812}" type="slidenum">
              <a:rPr lang="es-MX" smtClean="0"/>
              <a:t>‹Nr.›</a:t>
            </a:fld>
            <a:endParaRPr lang="es-MX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1312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8D66-B526-46F0-B0C3-3B2CEBD3FD7E}" type="datetimeFigureOut">
              <a:rPr lang="es-MX" smtClean="0"/>
              <a:t>31/01/18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7D95F-1E91-4AF3-A54B-42420454C812}" type="slidenum">
              <a:rPr lang="es-MX" smtClean="0"/>
              <a:t>‹Nr.›</a:t>
            </a:fld>
            <a:endParaRPr lang="es-MX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707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8D66-B526-46F0-B0C3-3B2CEBD3FD7E}" type="datetimeFigureOut">
              <a:rPr lang="es-MX" smtClean="0"/>
              <a:t>31/01/18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7D95F-1E91-4AF3-A54B-42420454C812}" type="slidenum">
              <a:rPr lang="es-MX" smtClean="0"/>
              <a:t>‹Nr.›</a:t>
            </a:fld>
            <a:endParaRPr lang="es-MX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4418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68D66-B526-46F0-B0C3-3B2CEBD3FD7E}" type="datetimeFigureOut">
              <a:rPr lang="es-MX" smtClean="0"/>
              <a:t>31/01/18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4F7D95F-1E91-4AF3-A54B-42420454C812}" type="slidenum">
              <a:rPr lang="es-MX" smtClean="0"/>
              <a:t>‹Nr.›</a:t>
            </a:fld>
            <a:endParaRPr lang="es-MX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4377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260BC35-2D21-4621-900E-4C29BAF126D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/>
              <a:t>CAPACITACION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A6A4F8C1-405C-4976-93B4-64381EBB299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MX" dirty="0"/>
              <a:t>PERSONAL DIF MUNICIPAL</a:t>
            </a:r>
          </a:p>
        </p:txBody>
      </p:sp>
    </p:spTree>
    <p:extLst>
      <p:ext uri="{BB962C8B-B14F-4D97-AF65-F5344CB8AC3E}">
        <p14:creationId xmlns:p14="http://schemas.microsoft.com/office/powerpoint/2010/main" val="43666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C7162418-C437-4657-8F94-963584695BD2}"/>
              </a:ext>
            </a:extLst>
          </p:cNvPr>
          <p:cNvSpPr txBox="1"/>
          <p:nvPr/>
        </p:nvSpPr>
        <p:spPr>
          <a:xfrm flipH="1">
            <a:off x="2823424" y="1293962"/>
            <a:ext cx="7234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/>
              <a:t>10 MODULOS DE LA CAPACITACION PAR OTORGAR DIPLOMA 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C01D7F34-E527-4118-9CFC-0DA89CE2EBC5}"/>
              </a:ext>
            </a:extLst>
          </p:cNvPr>
          <p:cNvSpPr txBox="1"/>
          <p:nvPr/>
        </p:nvSpPr>
        <p:spPr>
          <a:xfrm>
            <a:off x="552091" y="2096218"/>
            <a:ext cx="766216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1.- TERAPIA DE JUEGO Y ABUSO SEXUAL INFANTIL</a:t>
            </a:r>
          </a:p>
          <a:p>
            <a:r>
              <a:rPr lang="es-MX" dirty="0"/>
              <a:t>2.- CONCEPTOS BASICOS DEL ABUSO SEXUAL INFANTIL Y MODELO DE ATENCION</a:t>
            </a:r>
          </a:p>
          <a:p>
            <a:r>
              <a:rPr lang="es-MX" dirty="0"/>
              <a:t>3.- DERECHOS DE LA INFANCIA</a:t>
            </a:r>
          </a:p>
          <a:p>
            <a:r>
              <a:rPr lang="es-MX" dirty="0"/>
              <a:t>4.- INCESTO</a:t>
            </a:r>
          </a:p>
          <a:p>
            <a:r>
              <a:rPr lang="es-MX" dirty="0"/>
              <a:t>5.- EFECTOS Y DETECCION DEL ABUS SEXUAL INFANTIL</a:t>
            </a:r>
          </a:p>
          <a:p>
            <a:r>
              <a:rPr lang="es-MX" dirty="0"/>
              <a:t>6. LA MADRE ANTE EL ABUSO SEXUAL INFANTIL</a:t>
            </a:r>
          </a:p>
          <a:p>
            <a:r>
              <a:rPr lang="es-MX" dirty="0"/>
              <a:t>7.- PREVENCION Y CUENTOS PARA  LA DETECCION E INTEVENCION</a:t>
            </a:r>
          </a:p>
          <a:p>
            <a:r>
              <a:rPr lang="es-MX" dirty="0"/>
              <a:t>8.- TEVICTIMIZACION Y REVELACION SIN VICTIMIZAR</a:t>
            </a:r>
          </a:p>
          <a:p>
            <a:r>
              <a:rPr lang="es-MX" dirty="0"/>
              <a:t>9.- MALTRATO INFANTIL Y ATENCION A LA VIOLENCIA</a:t>
            </a:r>
          </a:p>
          <a:p>
            <a:r>
              <a:rPr lang="es-MX" dirty="0"/>
              <a:t>10.- PREVENCION CUIDADO DE MI CUERPO</a:t>
            </a:r>
          </a:p>
        </p:txBody>
      </p:sp>
    </p:spTree>
    <p:extLst>
      <p:ext uri="{BB962C8B-B14F-4D97-AF65-F5344CB8AC3E}">
        <p14:creationId xmlns:p14="http://schemas.microsoft.com/office/powerpoint/2010/main" val="3418083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607C33ED-2CEC-48DE-9643-17FAA7630776}"/>
              </a:ext>
            </a:extLst>
          </p:cNvPr>
          <p:cNvSpPr txBox="1"/>
          <p:nvPr/>
        </p:nvSpPr>
        <p:spPr>
          <a:xfrm>
            <a:off x="1181818" y="1181819"/>
            <a:ext cx="43143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SE COMPLEMENTO CON MODULOS EXTRAS:</a:t>
            </a:r>
          </a:p>
          <a:p>
            <a:endParaRPr lang="es-MX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366DD049-6A83-4537-9E4B-23E5A3D2E7D5}"/>
              </a:ext>
            </a:extLst>
          </p:cNvPr>
          <p:cNvSpPr txBox="1"/>
          <p:nvPr/>
        </p:nvSpPr>
        <p:spPr>
          <a:xfrm>
            <a:off x="1268972" y="2130012"/>
            <a:ext cx="647440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1.- ATENCION A NIÑOS CON DISCAPACIDAD E INTEVENCION SOCIAL</a:t>
            </a:r>
          </a:p>
          <a:p>
            <a:r>
              <a:rPr lang="es-MX" dirty="0"/>
              <a:t>2.- JUICIOS ORALES/ LA NARRATIVA LIBRE</a:t>
            </a:r>
          </a:p>
          <a:p>
            <a:r>
              <a:rPr lang="es-MX" dirty="0"/>
              <a:t>3.- PERITAJES PSICOLOGICOS</a:t>
            </a:r>
          </a:p>
          <a:p>
            <a:r>
              <a:rPr lang="es-MX" dirty="0"/>
              <a:t>4.- ALINEACION PARENTAL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64578465-C14A-455C-ADF5-4FF03644015D}"/>
              </a:ext>
            </a:extLst>
          </p:cNvPr>
          <p:cNvSpPr txBox="1"/>
          <p:nvPr/>
        </p:nvSpPr>
        <p:spPr>
          <a:xfrm>
            <a:off x="5222449" y="4081806"/>
            <a:ext cx="46662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/>
              <a:t>1 CAPACITACION DE INTERVENCION Y DETECCION DEL ABUSO SEXUAL INFANTIL A MEDIC@S DE CENTROS COMUNITARIOS</a:t>
            </a:r>
          </a:p>
        </p:txBody>
      </p:sp>
    </p:spTree>
    <p:extLst>
      <p:ext uri="{BB962C8B-B14F-4D97-AF65-F5344CB8AC3E}">
        <p14:creationId xmlns:p14="http://schemas.microsoft.com/office/powerpoint/2010/main" val="3972535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BAE28740-43E1-4A88-A1A9-2E275401D0FC}"/>
              </a:ext>
            </a:extLst>
          </p:cNvPr>
          <p:cNvSpPr txBox="1"/>
          <p:nvPr/>
        </p:nvSpPr>
        <p:spPr>
          <a:xfrm>
            <a:off x="802257" y="923026"/>
            <a:ext cx="7289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/>
              <a:t>CONSULTAS DE 2 DE MAYO AL 30 DE DICIEMBRE 2017</a:t>
            </a:r>
          </a:p>
          <a:p>
            <a:endParaRPr lang="es-MX" b="1" dirty="0">
              <a:solidFill>
                <a:schemeClr val="accent1"/>
              </a:solidFill>
            </a:endParaRPr>
          </a:p>
          <a:p>
            <a:pPr algn="ctr"/>
            <a:r>
              <a:rPr lang="es-MX" b="1" dirty="0">
                <a:solidFill>
                  <a:srgbClr val="C00000"/>
                </a:solidFill>
              </a:rPr>
              <a:t>115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4D027FC7-7847-41EC-B54D-614DA9E75DEC}"/>
              </a:ext>
            </a:extLst>
          </p:cNvPr>
          <p:cNvSpPr txBox="1"/>
          <p:nvPr/>
        </p:nvSpPr>
        <p:spPr>
          <a:xfrm>
            <a:off x="2941163" y="2582321"/>
            <a:ext cx="53570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/>
              <a:t>TOTAL DE PACIENTES ATENDIDOS.</a:t>
            </a:r>
          </a:p>
          <a:p>
            <a:r>
              <a:rPr lang="es-MX" b="1" dirty="0">
                <a:solidFill>
                  <a:schemeClr val="accent1"/>
                </a:solidFill>
              </a:rPr>
              <a:t>18 NIÑ@S</a:t>
            </a:r>
          </a:p>
          <a:p>
            <a:r>
              <a:rPr lang="es-MX" b="1" dirty="0">
                <a:solidFill>
                  <a:schemeClr val="accent1"/>
                </a:solidFill>
              </a:rPr>
              <a:t>18 ADULTOS</a:t>
            </a:r>
          </a:p>
          <a:p>
            <a:endParaRPr lang="es-MX" b="1" dirty="0">
              <a:solidFill>
                <a:schemeClr val="accent1"/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3DFADA2B-0E4F-43DC-B157-F98324720744}"/>
              </a:ext>
            </a:extLst>
          </p:cNvPr>
          <p:cNvSpPr txBox="1"/>
          <p:nvPr/>
        </p:nvSpPr>
        <p:spPr>
          <a:xfrm>
            <a:off x="2482378" y="4425836"/>
            <a:ext cx="74821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dirty="0"/>
              <a:t>EL NUMERO DE SESIONES POR NIÑO DEPENDERA DE CADA PROCESO</a:t>
            </a:r>
          </a:p>
          <a:p>
            <a:pPr algn="ctr"/>
            <a:r>
              <a:rPr lang="es-MX" dirty="0"/>
              <a:t>ADEMAS DE TERAPIA FAMILIAR</a:t>
            </a:r>
          </a:p>
        </p:txBody>
      </p:sp>
    </p:spTree>
    <p:extLst>
      <p:ext uri="{BB962C8B-B14F-4D97-AF65-F5344CB8AC3E}">
        <p14:creationId xmlns:p14="http://schemas.microsoft.com/office/powerpoint/2010/main" val="25726476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C4163550-800C-4835-BECD-1CFF222EFA69}"/>
              </a:ext>
            </a:extLst>
          </p:cNvPr>
          <p:cNvSpPr txBox="1"/>
          <p:nvPr/>
        </p:nvSpPr>
        <p:spPr>
          <a:xfrm>
            <a:off x="2191110" y="983411"/>
            <a:ext cx="67544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/>
              <a:t>PACIENTES QUE CONTINUAN EN PROCESO TERAPEITICO</a:t>
            </a:r>
          </a:p>
          <a:p>
            <a:endParaRPr lang="es-MX" dirty="0"/>
          </a:p>
          <a:p>
            <a:r>
              <a:rPr lang="es-MX" b="1" dirty="0">
                <a:solidFill>
                  <a:schemeClr val="accent1"/>
                </a:solidFill>
              </a:rPr>
              <a:t>9</a:t>
            </a:r>
            <a:r>
              <a:rPr lang="es-MX" dirty="0">
                <a:solidFill>
                  <a:schemeClr val="accent1"/>
                </a:solidFill>
              </a:rPr>
              <a:t> INCLYENDO LOS NUEVOS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0653077B-532F-426A-B32C-5A2141743F3B}"/>
              </a:ext>
            </a:extLst>
          </p:cNvPr>
          <p:cNvSpPr txBox="1"/>
          <p:nvPr/>
        </p:nvSpPr>
        <p:spPr>
          <a:xfrm>
            <a:off x="1517715" y="2253007"/>
            <a:ext cx="870494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b="1" dirty="0">
                <a:latin typeface="+mj-lt"/>
              </a:rPr>
              <a:t>PROCESO DE TERAPIA POR PACIENTE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ENTREVISTA CON LA MADRE  PADRE O TUTOR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ENTREVISTA CON EL MENOR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EVALUACION PSICOMETRICA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ELABORACION DE REPORTE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ACOMPAÑAMIENTO A PRESENTAR DENUNCIA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PARTICIPACION EN PROCESO COMO TESTIGO EXPERTO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PRECENTACION DE EXPEDIENTE DEL PROCESO TERAPEUTICO A AUTORIDADES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ACOMPAÑAMIENTO A JUICIO ORAL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PRESENTACION DE PERITAJE EN CASO DE QUE SE REQUIERA</a:t>
            </a:r>
          </a:p>
        </p:txBody>
      </p:sp>
    </p:spTree>
    <p:extLst>
      <p:ext uri="{BB962C8B-B14F-4D97-AF65-F5344CB8AC3E}">
        <p14:creationId xmlns:p14="http://schemas.microsoft.com/office/powerpoint/2010/main" val="41543259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A4872BDE-C501-47F4-8BF5-7BE75EA2719A}"/>
              </a:ext>
            </a:extLst>
          </p:cNvPr>
          <p:cNvSpPr txBox="1"/>
          <p:nvPr/>
        </p:nvSpPr>
        <p:spPr>
          <a:xfrm>
            <a:off x="1380227" y="931653"/>
            <a:ext cx="5857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>
                <a:solidFill>
                  <a:schemeClr val="accent1"/>
                </a:solidFill>
              </a:rPr>
              <a:t>PLATICAS EN ESCUELAS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57DACA15-DDE7-4271-82AD-0FCD44579C6D}"/>
              </a:ext>
            </a:extLst>
          </p:cNvPr>
          <p:cNvSpPr txBox="1"/>
          <p:nvPr/>
        </p:nvSpPr>
        <p:spPr>
          <a:xfrm>
            <a:off x="3094008" y="1854680"/>
            <a:ext cx="6003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/>
              <a:t>PREVENCION Y DIFERENTES TIPOS DE VIOLENCIA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xmlns="" id="{A66B6B22-22D7-477A-AA7C-4E4AEC2CCDC2}"/>
              </a:ext>
            </a:extLst>
          </p:cNvPr>
          <p:cNvSpPr txBox="1"/>
          <p:nvPr/>
        </p:nvSpPr>
        <p:spPr>
          <a:xfrm>
            <a:off x="5745192" y="3062377"/>
            <a:ext cx="30968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/>
              <a:t>ESCUELA SECUNDARIA ESTATAL 3060</a:t>
            </a:r>
          </a:p>
          <a:p>
            <a:r>
              <a:rPr lang="es-MX" dirty="0"/>
              <a:t>COL, VILLA JUAREZ</a:t>
            </a:r>
          </a:p>
        </p:txBody>
      </p:sp>
    </p:spTree>
    <p:extLst>
      <p:ext uri="{BB962C8B-B14F-4D97-AF65-F5344CB8AC3E}">
        <p14:creationId xmlns:p14="http://schemas.microsoft.com/office/powerpoint/2010/main" val="2237753487"/>
      </p:ext>
    </p:extLst>
  </p:cSld>
  <p:clrMapOvr>
    <a:masterClrMapping/>
  </p:clrMapOvr>
</p:sld>
</file>

<file path=ppt/theme/theme1.xml><?xml version="1.0" encoding="utf-8"?>
<a:theme xmlns:a="http://schemas.openxmlformats.org/drawingml/2006/main" name="Galería">
  <a:themeElements>
    <a:clrScheme name="Galería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ería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ía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1858</TotalTime>
  <Words>270</Words>
  <Application>Microsoft Macintosh PowerPoint</Application>
  <PresentationFormat>Personalizado</PresentationFormat>
  <Paragraphs>44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Galería</vt:lpstr>
      <vt:lpstr>CAPACITACION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CAPACITACION</dc:title>
  <dc:creator>acasmi a.c.</dc:creator>
  <cp:lastModifiedBy>Dif Dif</cp:lastModifiedBy>
  <cp:revision>7</cp:revision>
  <cp:lastPrinted>2018-01-17T17:33:33Z</cp:lastPrinted>
  <dcterms:created xsi:type="dcterms:W3CDTF">2018-01-17T17:16:18Z</dcterms:created>
  <dcterms:modified xsi:type="dcterms:W3CDTF">2018-01-31T23:14:15Z</dcterms:modified>
</cp:coreProperties>
</file>