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111E-85C1-4BF3-AD10-82D0A7CA2B78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D50DA-3586-40B4-8B1B-623091D8D6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932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5794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008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990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715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3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32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95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66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590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47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37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714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0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3287713" y="1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kern="0" dirty="0">
              <a:solidFill>
                <a:srgbClr val="000000"/>
              </a:solidFill>
              <a:latin typeface="Calibri"/>
              <a:ea typeface=""/>
              <a:cs typeface=""/>
            </a:endParaRPr>
          </a:p>
        </p:txBody>
      </p:sp>
      <p:sp>
        <p:nvSpPr>
          <p:cNvPr id="4" name="Rectangle 12"/>
          <p:cNvSpPr/>
          <p:nvPr/>
        </p:nvSpPr>
        <p:spPr>
          <a:xfrm>
            <a:off x="3696898" y="1503282"/>
            <a:ext cx="5148572" cy="49244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600" b="1" kern="0" dirty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CONSTRUCCIÓN DE BANQUETA UBICADA EN CALLE 106, ESQUINA CON 19 DE MARZO DE LA COL. HIDALGO.</a:t>
            </a:r>
            <a:endParaRPr lang="es-MX" sz="3600" b="1" kern="0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5" name="11 Rectángulo"/>
          <p:cNvSpPr/>
          <p:nvPr/>
        </p:nvSpPr>
        <p:spPr>
          <a:xfrm>
            <a:off x="3071815" y="1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b="1" dirty="0">
                <a:solidFill>
                  <a:srgbClr val="000000"/>
                </a:solidFill>
                <a:latin typeface="Calibri" pitchFamily="34"/>
                <a:ea typeface=""/>
                <a:cs typeface=""/>
              </a:rPr>
              <a:t>DIRECCIÓN DE OBRAS PUBLICAS</a:t>
            </a:r>
          </a:p>
        </p:txBody>
      </p:sp>
      <p:sp>
        <p:nvSpPr>
          <p:cNvPr id="9" name="13 Rectángulo"/>
          <p:cNvSpPr/>
          <p:nvPr/>
        </p:nvSpPr>
        <p:spPr>
          <a:xfrm>
            <a:off x="3071815" y="1"/>
            <a:ext cx="7596185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2060"/>
                </a:solidFill>
                <a:latin typeface="Calibri"/>
                <a:ea typeface="ＭＳ Ｐゴシック"/>
                <a:cs typeface=""/>
              </a:rPr>
              <a:t>                  DIRECCIÓN DE OBRAS PUBLICAS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524000" y="6525345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dirty="0">
              <a:solidFill>
                <a:srgbClr val="FFFFFF"/>
              </a:solidFill>
              <a:latin typeface="Times New Roman"/>
              <a:ea typeface=""/>
              <a:cs typeface=""/>
            </a:endParaRPr>
          </a:p>
        </p:txBody>
      </p:sp>
      <p:sp>
        <p:nvSpPr>
          <p:cNvPr id="11" name="15 Rectángulo"/>
          <p:cNvSpPr/>
          <p:nvPr/>
        </p:nvSpPr>
        <p:spPr>
          <a:xfrm>
            <a:off x="1524001" y="1412776"/>
            <a:ext cx="184727" cy="307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400" dirty="0">
              <a:solidFill>
                <a:srgbClr val="000000"/>
              </a:solidFill>
              <a:latin typeface="Calibri"/>
              <a:ea typeface=""/>
              <a:cs typeface=""/>
            </a:endParaRPr>
          </a:p>
        </p:txBody>
      </p:sp>
      <p:graphicFrame>
        <p:nvGraphicFramePr>
          <p:cNvPr id="22" name="Group 66"/>
          <p:cNvGraphicFramePr>
            <a:graphicFrameLocks noGrp="1"/>
          </p:cNvGraphicFramePr>
          <p:nvPr>
            <p:extLst/>
          </p:nvPr>
        </p:nvGraphicFramePr>
        <p:xfrm>
          <a:off x="4632884" y="3285988"/>
          <a:ext cx="3276600" cy="581248"/>
        </p:xfrm>
        <a:graphic>
          <a:graphicData uri="http://schemas.openxmlformats.org/drawingml/2006/table">
            <a:tbl>
              <a:tblPr/>
              <a:tblGrid>
                <a:gridCol w="15844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3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No. DE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- 001/2017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8" name="Group 356"/>
          <p:cNvGraphicFramePr>
            <a:graphicFrameLocks noGrp="1"/>
          </p:cNvGraphicFramePr>
          <p:nvPr>
            <p:extLst/>
          </p:nvPr>
        </p:nvGraphicFramePr>
        <p:xfrm>
          <a:off x="5278815" y="4268084"/>
          <a:ext cx="1634365" cy="792464"/>
        </p:xfrm>
        <a:graphic>
          <a:graphicData uri="http://schemas.openxmlformats.org/drawingml/2006/table">
            <a:tbl>
              <a:tblPr/>
              <a:tblGrid>
                <a:gridCol w="16343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14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FISICO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  <a:r>
                        <a:rPr kumimoji="0" lang="es-MX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kumimoji="0" lang="es-MX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6" name="Imagen 1"/>
          <p:cNvPicPr>
            <a:picLocks noChangeAspect="1"/>
          </p:cNvPicPr>
          <p:nvPr/>
        </p:nvPicPr>
        <p:blipFill rotWithShape="1">
          <a:blip r:embed="rId3" cstate="print"/>
          <a:srcRect l="41022" t="30394" r="28266" b="45246"/>
          <a:stretch/>
        </p:blipFill>
        <p:spPr>
          <a:xfrm>
            <a:off x="1524000" y="-22160"/>
            <a:ext cx="1907704" cy="1124744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156862" y="5733972"/>
            <a:ext cx="387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FECHA INICIO :  31 MARZO 2017</a:t>
            </a:r>
          </a:p>
          <a:p>
            <a:r>
              <a:rPr lang="es-MX" b="1" dirty="0"/>
              <a:t>FECHA TERMINO: 31 MARZO  2017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8BAB540-67F0-4FA8-B693-0B0E378754BD}"/>
              </a:ext>
            </a:extLst>
          </p:cNvPr>
          <p:cNvSpPr txBox="1"/>
          <p:nvPr/>
        </p:nvSpPr>
        <p:spPr>
          <a:xfrm>
            <a:off x="4156860" y="2506253"/>
            <a:ext cx="387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CONSTRUCCIONES ALIVA, S.A. DE C.V.</a:t>
            </a:r>
          </a:p>
        </p:txBody>
      </p:sp>
    </p:spTree>
    <p:extLst>
      <p:ext uri="{BB962C8B-B14F-4D97-AF65-F5344CB8AC3E}">
        <p14:creationId xmlns:p14="http://schemas.microsoft.com/office/powerpoint/2010/main" val="248561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Panorámica</PresentationFormat>
  <Paragraphs>11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Gabriela</dc:creator>
  <cp:lastModifiedBy>Gabriela</cp:lastModifiedBy>
  <cp:revision>1</cp:revision>
  <dcterms:created xsi:type="dcterms:W3CDTF">2019-02-25T19:02:29Z</dcterms:created>
  <dcterms:modified xsi:type="dcterms:W3CDTF">2019-02-25T19:02:37Z</dcterms:modified>
</cp:coreProperties>
</file>