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09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145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867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587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722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0658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266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46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551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822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755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38F52-BA16-4498-A6F0-AB915E247B69}" type="datetimeFigureOut">
              <a:rPr lang="es-MX" smtClean="0"/>
              <a:t>24/02/2017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FFE74-0E45-489C-A637-74699D8F8E6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1640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7481" y="617818"/>
            <a:ext cx="9144000" cy="719316"/>
          </a:xfrm>
        </p:spPr>
        <p:txBody>
          <a:bodyPr>
            <a:normAutofit/>
          </a:bodyPr>
          <a:lstStyle/>
          <a:p>
            <a:r>
              <a:rPr lang="es-MX" sz="2000" b="1" dirty="0" smtClean="0"/>
              <a:t>CONSTRUCCIÓN  Y EQUIPAMIENTO DE SENDA PERIMETRAL EN PRESA CHIHUAHUA TERCERA ETAPA </a:t>
            </a:r>
            <a:endParaRPr lang="es-MX" sz="2000" b="1" dirty="0"/>
          </a:p>
        </p:txBody>
      </p:sp>
      <p:pic>
        <p:nvPicPr>
          <p:cNvPr id="4" name="3 Imagen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44" y="1626004"/>
            <a:ext cx="3501026" cy="2352093"/>
          </a:xfrm>
          <a:prstGeom prst="rect">
            <a:avLst/>
          </a:prstGeom>
        </p:spPr>
      </p:pic>
      <p:pic>
        <p:nvPicPr>
          <p:cNvPr id="5" name="4 Imagen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221" y="1626004"/>
            <a:ext cx="3501026" cy="2240244"/>
          </a:xfrm>
          <a:prstGeom prst="rect">
            <a:avLst/>
          </a:prstGeom>
        </p:spPr>
      </p:pic>
      <p:pic>
        <p:nvPicPr>
          <p:cNvPr id="6" name="5 Imagen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44" y="4266967"/>
            <a:ext cx="3501026" cy="2133832"/>
          </a:xfrm>
          <a:prstGeom prst="rect">
            <a:avLst/>
          </a:prstGeom>
        </p:spPr>
      </p:pic>
      <p:pic>
        <p:nvPicPr>
          <p:cNvPr id="7" name="6 Imagen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221" y="4266967"/>
            <a:ext cx="3501026" cy="213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14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CONSTRUCCIÓN  Y EQUIPAMIENTO DE SENDA PERIMETRAL EN PRESA CHIHUAHUA TERCERA ETAPA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CONSTRUCCIÓN  Y EQUIPAMIENTO DE SENDA PERIMETRAL EN PRESA CHIHUAHUA TERCERA ETAPA </dc:title>
  <dc:creator>Perla Aguirre Marquez</dc:creator>
  <cp:lastModifiedBy>Perla Aguirre Marquez</cp:lastModifiedBy>
  <cp:revision>1</cp:revision>
  <dcterms:created xsi:type="dcterms:W3CDTF">2017-02-24T16:58:10Z</dcterms:created>
  <dcterms:modified xsi:type="dcterms:W3CDTF">2017-02-24T16:59:19Z</dcterms:modified>
</cp:coreProperties>
</file>