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58" r:id="rId3"/>
    <p:sldId id="259" r:id="rId4"/>
    <p:sldId id="262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32" autoAdjust="0"/>
  </p:normalViewPr>
  <p:slideViewPr>
    <p:cSldViewPr snapToGrid="0">
      <p:cViewPr varScale="1">
        <p:scale>
          <a:sx n="71" d="100"/>
          <a:sy n="71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B5A01-07D9-4222-B3D3-5608970F6CA1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D2635-11F9-4724-A0F0-879DF95DB8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8268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9205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2350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83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91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760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557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913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108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684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008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252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7A1CD-E2E7-48CD-8260-BD585B0AF159}" type="datetimeFigureOut">
              <a:rPr lang="es-MX" smtClean="0"/>
              <a:t>21/02/2017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040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9" y="1102423"/>
            <a:ext cx="4721092" cy="2745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10" y="3937320"/>
            <a:ext cx="4721092" cy="270533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3937319"/>
            <a:ext cx="5311073" cy="27053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1102423"/>
            <a:ext cx="5311073" cy="274567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Arial Black" pitchFamily="34" charset="0"/>
              </a:rPr>
              <a:t>PAVIMENTACIÓN CON CONCRETO HIDRÁULICO DE LA CALLE OVIEDO BACA ENTRE C. 20 Y AV. INDEPENDENCIA, COL. DESARROLLO URBANO. INCLUYE: GUARNICIONES, BANQUETAS, LÍNEA GENERAL DE AGUA POTABLE, TOMAS DOMICILIARIAS, DESCARGAS DOMICILIARIAS Y LUMINARIAS</a:t>
            </a:r>
            <a:endParaRPr lang="es-MX" sz="1400" dirty="0">
              <a:latin typeface="Arial Black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28737" y="70542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115/2016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499318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8" y="1102423"/>
            <a:ext cx="4721092" cy="2745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8" y="3937320"/>
            <a:ext cx="4721092" cy="270533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3937319"/>
            <a:ext cx="5311074" cy="27053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1102423"/>
            <a:ext cx="5311073" cy="274567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Arial Black" pitchFamily="34" charset="0"/>
              </a:rPr>
              <a:t>PAVIMENTACIÓN CON CONCRETO HIDRÁULICO DE LA CALLE OVIEDO BACA ENTRE C. 20 Y AV. INDEPENDENCIA, COL. DESARROLLO URBANO. INCLUYE: GUARNICIONES, BANQUETAS, LÍNEA GENERAL DE AGUA POTABLE, TOMAS DOMICILIARIAS, DESCARGAS DOMICILIARIAS Y LUMINARIAS</a:t>
            </a:r>
            <a:endParaRPr lang="es-MX" sz="1400" dirty="0">
              <a:latin typeface="Arial Black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28737" y="70542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115/2016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11812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10" y="1102423"/>
            <a:ext cx="4721092" cy="2745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10" y="3937320"/>
            <a:ext cx="4721091" cy="270533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3937319"/>
            <a:ext cx="5311073" cy="27053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1102423"/>
            <a:ext cx="5311073" cy="274567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Arial Black" pitchFamily="34" charset="0"/>
              </a:rPr>
              <a:t>PAVIMENTACIÓN CON CONCRETO HIDRÁULICO DE LA CALLE OVIEDO BACA ENTRE C. 20 Y AV. INDEPENDENCIA, COL. DESARROLLO URBANO. INCLUYE: GUARNICIONES, BANQUETAS, LÍNEA GENERAL DE AGUA POTABLE, TOMAS DOMICILIARIAS, DESCARGAS DOMICILIARIAS Y LUMINARIAS</a:t>
            </a:r>
            <a:endParaRPr lang="es-MX" sz="1400" dirty="0">
              <a:latin typeface="Arial Black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28737" y="70542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115/2016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4076443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10" y="1102423"/>
            <a:ext cx="4721091" cy="274567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11" y="3937320"/>
            <a:ext cx="4721090" cy="270533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3937319"/>
            <a:ext cx="5311073" cy="270533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27" y="1102423"/>
            <a:ext cx="5311073" cy="274567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121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dirty="0" smtClean="0">
                <a:latin typeface="Arial Black" pitchFamily="34" charset="0"/>
              </a:rPr>
              <a:t>PAVIMENTACIÓN CON CONCRETO HIDRÁULICO DE LA CALLE OVIEDO BACA ENTRE C. 20 Y AV. INDEPENDENCIA, COL. DESARROLLO URBANO. INCLUYE: GUARNICIONES, BANQUETAS, LÍNEA GENERAL DE AGUA POTABLE, TOMAS DOMICILIARIAS, DESCARGAS DOMICILIARIAS Y LUMINARIAS</a:t>
            </a:r>
            <a:endParaRPr lang="es-MX" sz="1400" dirty="0">
              <a:latin typeface="Arial Black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828737" y="70542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115/2016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35525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184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PAVIMENTACIÓN CON CONCRETO HIDRÁULICO EN PRIVADA DE ZAPOPAN/MORELIA ENTRE BLVD. FUENTES MARES Y VÍAS DE FERROCARRIL, COL. CRUCERO. INCLUYE: GUARNICIONES, BANQUETAS, LÍNEA GENERAL DE AGUA POTABLE, TOMAS DOMICILIARIAS Y DESCARGAS DOMICILIARIAS </dc:title>
  <dc:creator>Ing. Sergio Garcia</dc:creator>
  <cp:lastModifiedBy>Ing. Sergio Garcia</cp:lastModifiedBy>
  <cp:revision>16</cp:revision>
  <dcterms:created xsi:type="dcterms:W3CDTF">2016-09-25T19:41:36Z</dcterms:created>
  <dcterms:modified xsi:type="dcterms:W3CDTF">2017-02-21T22:03:48Z</dcterms:modified>
</cp:coreProperties>
</file>