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832" autoAdjust="0"/>
  </p:normalViewPr>
  <p:slideViewPr>
    <p:cSldViewPr snapToGrid="0">
      <p:cViewPr varScale="1">
        <p:scale>
          <a:sx n="71" d="100"/>
          <a:sy n="71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B5A01-07D9-4222-B3D3-5608970F6CA1}" type="datetimeFigureOut">
              <a:rPr lang="es-MX" smtClean="0"/>
              <a:t>22/02/2017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FD2635-11F9-4724-A0F0-879DF95DB84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8268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22/02/2017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9205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22/02/2017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2350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22/02/2017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2838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22/02/2017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0918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22/02/2017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760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22/02/2017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5574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22/02/2017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9131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22/02/2017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1089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22/02/2017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6843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22/02/2017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0087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7A1CD-E2E7-48CD-8260-BD585B0AF159}" type="datetimeFigureOut">
              <a:rPr lang="es-MX" smtClean="0"/>
              <a:t>22/02/2017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252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7A1CD-E2E7-48CD-8260-BD585B0AF159}" type="datetimeFigureOut">
              <a:rPr lang="es-MX" smtClean="0"/>
              <a:t>22/02/2017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0499C-26EC-4F4D-8FCD-550E81F5455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0405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7702" y="-20252"/>
            <a:ext cx="12192000" cy="761999"/>
          </a:xfrm>
        </p:spPr>
        <p:txBody>
          <a:bodyPr>
            <a:normAutofit/>
          </a:bodyPr>
          <a:lstStyle/>
          <a:p>
            <a:r>
              <a:rPr lang="es-MX" sz="1200" dirty="0" smtClean="0">
                <a:latin typeface="Arial Black" pitchFamily="34" charset="0"/>
              </a:rPr>
              <a:t>PAVIMENTACIÓN CON CONCRETO HIDRÁULICO EN PRIVADA DE ZAPOPAN/MORELIA ENTRE BLVD. FUENTES MARES Y VÍAS DE FERROCARRIL, COL. CRUCERO. INCLUYE: GUARNICIONES, BANQUETAS, LÍNEA GENERAL DE AGUA POTABLE, TOMAS DOMICILIARIAS Y DESCARGAS DOMICILIARIAS</a:t>
            </a:r>
            <a:br>
              <a:rPr lang="es-MX" sz="1200" dirty="0" smtClean="0">
                <a:latin typeface="Arial Black" pitchFamily="34" charset="0"/>
              </a:rPr>
            </a:br>
            <a:endParaRPr lang="es-MX" sz="1200" dirty="0"/>
          </a:p>
        </p:txBody>
      </p:sp>
      <p:sp>
        <p:nvSpPr>
          <p:cNvPr id="13" name="Rectángulo 12"/>
          <p:cNvSpPr/>
          <p:nvPr/>
        </p:nvSpPr>
        <p:spPr>
          <a:xfrm>
            <a:off x="4577728" y="554794"/>
            <a:ext cx="26268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400" dirty="0" smtClean="0">
                <a:latin typeface="Arial Black" pitchFamily="34" charset="0"/>
              </a:rPr>
              <a:t>CONTRATO No. 114/2016</a:t>
            </a:r>
            <a:endParaRPr lang="es-MX" sz="1400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546" y="3765724"/>
            <a:ext cx="4997651" cy="278108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94" y="862571"/>
            <a:ext cx="4824505" cy="278232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95" y="3765724"/>
            <a:ext cx="4824504" cy="2781089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547" y="862571"/>
            <a:ext cx="4997651" cy="278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8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7702" y="-20252"/>
            <a:ext cx="12192000" cy="761999"/>
          </a:xfrm>
        </p:spPr>
        <p:txBody>
          <a:bodyPr>
            <a:normAutofit/>
          </a:bodyPr>
          <a:lstStyle/>
          <a:p>
            <a:r>
              <a:rPr lang="es-MX" sz="1200" dirty="0" smtClean="0">
                <a:latin typeface="Arial Black" pitchFamily="34" charset="0"/>
              </a:rPr>
              <a:t>PAVIMENTACIÓN CON CONCRETO HIDRÁULICO EN PRIVADA DE ZAPOPAN/MORELIA ENTRE BLVD. FUENTES MARES Y VÍAS DE FERROCARRIL, COL. CRUCERO. INCLUYE: GUARNICIONES, BANQUETAS, LÍNEA GENERAL DE AGUA POTABLE, TOMAS DOMICILIARIAS Y DESCARGAS DOMICILIARIAS</a:t>
            </a:r>
            <a:br>
              <a:rPr lang="es-MX" sz="1200" dirty="0" smtClean="0">
                <a:latin typeface="Arial Black" pitchFamily="34" charset="0"/>
              </a:rPr>
            </a:br>
            <a:endParaRPr lang="es-MX" sz="1200" dirty="0"/>
          </a:p>
        </p:txBody>
      </p:sp>
      <p:sp>
        <p:nvSpPr>
          <p:cNvPr id="13" name="Rectángulo 12"/>
          <p:cNvSpPr/>
          <p:nvPr/>
        </p:nvSpPr>
        <p:spPr>
          <a:xfrm>
            <a:off x="4577728" y="554794"/>
            <a:ext cx="26268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400" dirty="0" smtClean="0">
                <a:latin typeface="Arial Black" pitchFamily="34" charset="0"/>
              </a:rPr>
              <a:t>CONTRATO No. 114/2016</a:t>
            </a:r>
            <a:endParaRPr lang="es-MX" sz="1400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548" y="3765724"/>
            <a:ext cx="4997651" cy="278108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548" y="741746"/>
            <a:ext cx="4997651" cy="278232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78" t="-185" r="-1111" b="14630"/>
          <a:stretch/>
        </p:blipFill>
        <p:spPr>
          <a:xfrm>
            <a:off x="227702" y="3765724"/>
            <a:ext cx="5309498" cy="2781089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93" y="741747"/>
            <a:ext cx="4824507" cy="278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085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7702" y="-20252"/>
            <a:ext cx="12192000" cy="761999"/>
          </a:xfrm>
        </p:spPr>
        <p:txBody>
          <a:bodyPr>
            <a:normAutofit/>
          </a:bodyPr>
          <a:lstStyle/>
          <a:p>
            <a:r>
              <a:rPr lang="es-MX" sz="1200" dirty="0" smtClean="0">
                <a:latin typeface="Arial Black" pitchFamily="34" charset="0"/>
              </a:rPr>
              <a:t>PAVIMENTACIÓN CON CONCRETO HIDRÁULICO EN PRIVADA DE ZAPOPAN/MORELIA ENTRE BLVD. FUENTES MARES Y VÍAS DE FERROCARRIL, COL. CRUCERO. INCLUYE: GUARNICIONES, BANQUETAS, LÍNEA GENERAL DE AGUA POTABLE, TOMAS DOMICILIARIAS Y DESCARGAS DOMICILIARIAS</a:t>
            </a:r>
            <a:br>
              <a:rPr lang="es-MX" sz="1200" dirty="0" smtClean="0">
                <a:latin typeface="Arial Black" pitchFamily="34" charset="0"/>
              </a:rPr>
            </a:br>
            <a:endParaRPr lang="es-MX" sz="1200" dirty="0"/>
          </a:p>
        </p:txBody>
      </p:sp>
      <p:sp>
        <p:nvSpPr>
          <p:cNvPr id="13" name="Rectángulo 12"/>
          <p:cNvSpPr/>
          <p:nvPr/>
        </p:nvSpPr>
        <p:spPr>
          <a:xfrm>
            <a:off x="4577728" y="554794"/>
            <a:ext cx="26268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400" dirty="0" smtClean="0">
                <a:latin typeface="Arial Black" pitchFamily="34" charset="0"/>
              </a:rPr>
              <a:t>CONTRATO No. 114/2016</a:t>
            </a:r>
            <a:endParaRPr lang="es-MX" sz="1400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547" y="3765724"/>
            <a:ext cx="4997651" cy="278108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88" y="862571"/>
            <a:ext cx="4797612" cy="278232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78" t="-185" r="-1111" b="14630"/>
          <a:stretch/>
        </p:blipFill>
        <p:spPr>
          <a:xfrm>
            <a:off x="227702" y="3765724"/>
            <a:ext cx="5309498" cy="2781089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547" y="862571"/>
            <a:ext cx="4997651" cy="278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566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7702" y="-20252"/>
            <a:ext cx="12192000" cy="761999"/>
          </a:xfrm>
        </p:spPr>
        <p:txBody>
          <a:bodyPr>
            <a:normAutofit/>
          </a:bodyPr>
          <a:lstStyle/>
          <a:p>
            <a:r>
              <a:rPr lang="es-MX" sz="1200" dirty="0" smtClean="0">
                <a:latin typeface="Arial Black" pitchFamily="34" charset="0"/>
              </a:rPr>
              <a:t>PAVIMENTACIÓN CON CONCRETO HIDRÁULICO EN PRIVADA DE ZAPOPAN/MORELIA ENTRE BLVD. FUENTES MARES Y VÍAS DE FERROCARRIL, COL. CRUCERO. INCLUYE: GUARNICIONES, BANQUETAS, LÍNEA GENERAL DE AGUA POTABLE, TOMAS DOMICILIARIAS Y DESCARGAS DOMICILIARIAS</a:t>
            </a:r>
            <a:br>
              <a:rPr lang="es-MX" sz="1200" dirty="0" smtClean="0">
                <a:latin typeface="Arial Black" pitchFamily="34" charset="0"/>
              </a:rPr>
            </a:br>
            <a:endParaRPr lang="es-MX" sz="1200" dirty="0"/>
          </a:p>
        </p:txBody>
      </p:sp>
      <p:sp>
        <p:nvSpPr>
          <p:cNvPr id="13" name="Rectángulo 12"/>
          <p:cNvSpPr/>
          <p:nvPr/>
        </p:nvSpPr>
        <p:spPr>
          <a:xfrm>
            <a:off x="4577728" y="554794"/>
            <a:ext cx="26268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400" dirty="0" smtClean="0">
                <a:latin typeface="Arial Black" pitchFamily="34" charset="0"/>
              </a:rPr>
              <a:t>CONTRATO No. 114/2016</a:t>
            </a:r>
            <a:endParaRPr lang="es-MX" sz="1400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547" y="3765724"/>
            <a:ext cx="4997651" cy="278108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42" y="862571"/>
            <a:ext cx="4811058" cy="278232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42" y="3765724"/>
            <a:ext cx="4811058" cy="2781089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547" y="862571"/>
            <a:ext cx="4997651" cy="278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097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172</Words>
  <Application>Microsoft Office PowerPoint</Application>
  <PresentationFormat>Panorámica</PresentationFormat>
  <Paragraphs>8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Arial Black</vt:lpstr>
      <vt:lpstr>Calibri</vt:lpstr>
      <vt:lpstr>Calibri Light</vt:lpstr>
      <vt:lpstr>Tema de Office</vt:lpstr>
      <vt:lpstr>PAVIMENTACIÓN CON CONCRETO HIDRÁULICO EN PRIVADA DE ZAPOPAN/MORELIA ENTRE BLVD. FUENTES MARES Y VÍAS DE FERROCARRIL, COL. CRUCERO. INCLUYE: GUARNICIONES, BANQUETAS, LÍNEA GENERAL DE AGUA POTABLE, TOMAS DOMICILIARIAS Y DESCARGAS DOMICILIARIAS </vt:lpstr>
      <vt:lpstr>PAVIMENTACIÓN CON CONCRETO HIDRÁULICO EN PRIVADA DE ZAPOPAN/MORELIA ENTRE BLVD. FUENTES MARES Y VÍAS DE FERROCARRIL, COL. CRUCERO. INCLUYE: GUARNICIONES, BANQUETAS, LÍNEA GENERAL DE AGUA POTABLE, TOMAS DOMICILIARIAS Y DESCARGAS DOMICILIARIAS </vt:lpstr>
      <vt:lpstr>PAVIMENTACIÓN CON CONCRETO HIDRÁULICO EN PRIVADA DE ZAPOPAN/MORELIA ENTRE BLVD. FUENTES MARES Y VÍAS DE FERROCARRIL, COL. CRUCERO. INCLUYE: GUARNICIONES, BANQUETAS, LÍNEA GENERAL DE AGUA POTABLE, TOMAS DOMICILIARIAS Y DESCARGAS DOMICILIARIAS </vt:lpstr>
      <vt:lpstr>PAVIMENTACIÓN CON CONCRETO HIDRÁULICO EN PRIVADA DE ZAPOPAN/MORELIA ENTRE BLVD. FUENTES MARES Y VÍAS DE FERROCARRIL, COL. CRUCERO. INCLUYE: GUARNICIONES, BANQUETAS, LÍNEA GENERAL DE AGUA POTABLE, TOMAS DOMICILIARIAS Y DESCARGAS DOMICILIARIAS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PAVIMENTACIÓN CON CONCRETO HIDRÁULICO EN PRIVADA DE ZAPOPAN/MORELIA ENTRE BLVD. FUENTES MARES Y VÍAS DE FERROCARRIL, COL. CRUCERO. INCLUYE: GUARNICIONES, BANQUETAS, LÍNEA GENERAL DE AGUA POTABLE, TOMAS DOMICILIARIAS Y DESCARGAS DOMICILIARIAS </dc:title>
  <dc:creator>Ing. Sergio Garcia</dc:creator>
  <cp:lastModifiedBy>Ing. Sergio Garcia</cp:lastModifiedBy>
  <cp:revision>16</cp:revision>
  <dcterms:created xsi:type="dcterms:W3CDTF">2016-09-25T19:41:36Z</dcterms:created>
  <dcterms:modified xsi:type="dcterms:W3CDTF">2017-02-22T19:26:30Z</dcterms:modified>
</cp:coreProperties>
</file>