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7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1B9AA-C853-477B-A26A-8359D67D01F6}" type="datetimeFigureOut">
              <a:rPr lang="es-MX" smtClean="0"/>
              <a:t>17/10/2018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26522-C7CB-4FD9-95F8-422C7E4CFFF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74727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1B9AA-C853-477B-A26A-8359D67D01F6}" type="datetimeFigureOut">
              <a:rPr lang="es-MX" smtClean="0"/>
              <a:t>17/10/2018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26522-C7CB-4FD9-95F8-422C7E4CFFF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554842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1B9AA-C853-477B-A26A-8359D67D01F6}" type="datetimeFigureOut">
              <a:rPr lang="es-MX" smtClean="0"/>
              <a:t>17/10/2018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26522-C7CB-4FD9-95F8-422C7E4CFFF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55156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1B9AA-C853-477B-A26A-8359D67D01F6}" type="datetimeFigureOut">
              <a:rPr lang="es-MX" smtClean="0"/>
              <a:t>17/10/2018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26522-C7CB-4FD9-95F8-422C7E4CFFF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179528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1B9AA-C853-477B-A26A-8359D67D01F6}" type="datetimeFigureOut">
              <a:rPr lang="es-MX" smtClean="0"/>
              <a:t>17/10/2018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26522-C7CB-4FD9-95F8-422C7E4CFFF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735537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1B9AA-C853-477B-A26A-8359D67D01F6}" type="datetimeFigureOut">
              <a:rPr lang="es-MX" smtClean="0"/>
              <a:t>17/10/2018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26522-C7CB-4FD9-95F8-422C7E4CFFF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66325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1B9AA-C853-477B-A26A-8359D67D01F6}" type="datetimeFigureOut">
              <a:rPr lang="es-MX" smtClean="0"/>
              <a:t>17/10/2018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26522-C7CB-4FD9-95F8-422C7E4CFFF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35197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1B9AA-C853-477B-A26A-8359D67D01F6}" type="datetimeFigureOut">
              <a:rPr lang="es-MX" smtClean="0"/>
              <a:t>17/10/2018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26522-C7CB-4FD9-95F8-422C7E4CFFF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36177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1B9AA-C853-477B-A26A-8359D67D01F6}" type="datetimeFigureOut">
              <a:rPr lang="es-MX" smtClean="0"/>
              <a:t>17/10/2018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26522-C7CB-4FD9-95F8-422C7E4CFFF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88986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1B9AA-C853-477B-A26A-8359D67D01F6}" type="datetimeFigureOut">
              <a:rPr lang="es-MX" smtClean="0"/>
              <a:t>17/10/2018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26522-C7CB-4FD9-95F8-422C7E4CFFF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263945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1B9AA-C853-477B-A26A-8359D67D01F6}" type="datetimeFigureOut">
              <a:rPr lang="es-MX" smtClean="0"/>
              <a:t>17/10/2018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26522-C7CB-4FD9-95F8-422C7E4CFFF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40709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51B9AA-C853-477B-A26A-8359D67D01F6}" type="datetimeFigureOut">
              <a:rPr lang="es-MX" smtClean="0"/>
              <a:t>17/10/2018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926522-C7CB-4FD9-95F8-422C7E4CFFF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5411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MX" dirty="0" smtClean="0">
                <a:solidFill>
                  <a:schemeClr val="accent1">
                    <a:lumMod val="75000"/>
                  </a:schemeClr>
                </a:solidFill>
                <a:latin typeface="Berlin Sans FB" panose="020E0602020502020306" pitchFamily="34" charset="0"/>
              </a:rPr>
              <a:t>OPCIONES DE LOGOTIPO</a:t>
            </a:r>
            <a:endParaRPr lang="es-MX" dirty="0">
              <a:solidFill>
                <a:schemeClr val="accent1">
                  <a:lumMod val="75000"/>
                </a:schemeClr>
              </a:solidFill>
              <a:latin typeface="Berlin Sans FB" panose="020E0602020502020306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4038644"/>
            <a:ext cx="9144000" cy="1655762"/>
          </a:xfrm>
        </p:spPr>
        <p:txBody>
          <a:bodyPr/>
          <a:lstStyle/>
          <a:p>
            <a:pPr algn="r"/>
            <a:r>
              <a:rPr lang="es-MX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erlin Sans FB" panose="020E0602020502020306" pitchFamily="34" charset="0"/>
              </a:rPr>
              <a:t>CONSEJO CIUDADANO DE TRANSPARENCIA DEL MUNICIPIO DE CHIHUAHUA</a:t>
            </a:r>
            <a:endParaRPr lang="es-MX" dirty="0">
              <a:solidFill>
                <a:schemeClr val="accent1">
                  <a:lumMod val="60000"/>
                  <a:lumOff val="40000"/>
                </a:schemeClr>
              </a:solidFill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24168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8243" y="0"/>
            <a:ext cx="8810903" cy="7421171"/>
          </a:xfrm>
        </p:spPr>
      </p:pic>
    </p:spTree>
    <p:extLst>
      <p:ext uri="{BB962C8B-B14F-4D97-AF65-F5344CB8AC3E}">
        <p14:creationId xmlns:p14="http://schemas.microsoft.com/office/powerpoint/2010/main" val="18935361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562" y="0"/>
            <a:ext cx="8369887" cy="7084410"/>
          </a:xfrm>
        </p:spPr>
      </p:pic>
    </p:spTree>
    <p:extLst>
      <p:ext uri="{BB962C8B-B14F-4D97-AF65-F5344CB8AC3E}">
        <p14:creationId xmlns:p14="http://schemas.microsoft.com/office/powerpoint/2010/main" val="22206094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165" y="1323224"/>
            <a:ext cx="11344059" cy="3957230"/>
          </a:xfrm>
        </p:spPr>
      </p:pic>
    </p:spTree>
    <p:extLst>
      <p:ext uri="{BB962C8B-B14F-4D97-AF65-F5344CB8AC3E}">
        <p14:creationId xmlns:p14="http://schemas.microsoft.com/office/powerpoint/2010/main" val="1631839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961" y="124361"/>
            <a:ext cx="9806888" cy="6605326"/>
          </a:xfrm>
        </p:spPr>
      </p:pic>
    </p:spTree>
    <p:extLst>
      <p:ext uri="{BB962C8B-B14F-4D97-AF65-F5344CB8AC3E}">
        <p14:creationId xmlns:p14="http://schemas.microsoft.com/office/powerpoint/2010/main" val="39148280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68" y="215077"/>
            <a:ext cx="4734037" cy="3987344"/>
          </a:xfrm>
          <a:prstGeom prst="rect">
            <a:avLst/>
          </a:prstGeom>
        </p:spPr>
      </p:pic>
      <p:pic>
        <p:nvPicPr>
          <p:cNvPr id="5" name="Marcador de contenido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2763" y="320654"/>
            <a:ext cx="3932437" cy="3328480"/>
          </a:xfrm>
          <a:prstGeom prst="rect">
            <a:avLst/>
          </a:prstGeom>
        </p:spPr>
      </p:pic>
      <p:pic>
        <p:nvPicPr>
          <p:cNvPr id="6" name="Marcador de contenido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937" y="4202421"/>
            <a:ext cx="4724400" cy="1648046"/>
          </a:xfrm>
          <a:prstGeom prst="rect">
            <a:avLst/>
          </a:prstGeom>
        </p:spPr>
      </p:pic>
      <p:pic>
        <p:nvPicPr>
          <p:cNvPr id="7" name="Marcador de contenido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2763" y="3725334"/>
            <a:ext cx="3740483" cy="2519363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897469" y="1769533"/>
            <a:ext cx="47000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4400" dirty="0" smtClean="0"/>
              <a:t>1</a:t>
            </a:r>
            <a:endParaRPr lang="es-MX" sz="4400" dirty="0"/>
          </a:p>
        </p:txBody>
      </p:sp>
      <p:sp>
        <p:nvSpPr>
          <p:cNvPr id="9" name="CuadroTexto 8"/>
          <p:cNvSpPr txBox="1"/>
          <p:nvPr/>
        </p:nvSpPr>
        <p:spPr>
          <a:xfrm>
            <a:off x="6917763" y="1824028"/>
            <a:ext cx="47000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4400" dirty="0" smtClean="0"/>
              <a:t>2</a:t>
            </a:r>
            <a:endParaRPr lang="es-MX" sz="44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605268" y="4600294"/>
            <a:ext cx="47000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4400" dirty="0" smtClean="0"/>
              <a:t>3</a:t>
            </a:r>
            <a:endParaRPr lang="es-MX" sz="4400" dirty="0"/>
          </a:p>
        </p:txBody>
      </p:sp>
      <p:sp>
        <p:nvSpPr>
          <p:cNvPr id="11" name="CuadroTexto 10"/>
          <p:cNvSpPr txBox="1"/>
          <p:nvPr/>
        </p:nvSpPr>
        <p:spPr>
          <a:xfrm>
            <a:off x="6917763" y="4600293"/>
            <a:ext cx="47000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4400" dirty="0" smtClean="0"/>
              <a:t>4</a:t>
            </a:r>
            <a:endParaRPr lang="es-MX" sz="4400" dirty="0"/>
          </a:p>
        </p:txBody>
      </p:sp>
    </p:spTree>
    <p:extLst>
      <p:ext uri="{BB962C8B-B14F-4D97-AF65-F5344CB8AC3E}">
        <p14:creationId xmlns:p14="http://schemas.microsoft.com/office/powerpoint/2010/main" val="268867883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15</Words>
  <Application>Microsoft Office PowerPoint</Application>
  <PresentationFormat>Panorámica</PresentationFormat>
  <Paragraphs>6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1" baseType="lpstr">
      <vt:lpstr>Arial</vt:lpstr>
      <vt:lpstr>Berlin Sans FB</vt:lpstr>
      <vt:lpstr>Calibri</vt:lpstr>
      <vt:lpstr>Calibri Light</vt:lpstr>
      <vt:lpstr>Tema de Office</vt:lpstr>
      <vt:lpstr>OPCIONES DE LOGOTIPO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OPCIONES DE LOGOTIPO</dc:title>
  <dc:creator>Carmen Yazmin Hidalgo Posada</dc:creator>
  <cp:lastModifiedBy>Adolfo Rico Vásquez</cp:lastModifiedBy>
  <cp:revision>4</cp:revision>
  <dcterms:created xsi:type="dcterms:W3CDTF">2018-10-17T18:43:46Z</dcterms:created>
  <dcterms:modified xsi:type="dcterms:W3CDTF">2018-10-17T21:52:02Z</dcterms:modified>
</cp:coreProperties>
</file>