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471" r:id="rId3"/>
    <p:sldId id="466" r:id="rId4"/>
    <p:sldId id="335" r:id="rId5"/>
    <p:sldId id="469" r:id="rId6"/>
    <p:sldId id="470" r:id="rId7"/>
    <p:sldId id="467" r:id="rId8"/>
    <p:sldId id="472" r:id="rId9"/>
    <p:sldId id="473" r:id="rId10"/>
  </p:sldIdLst>
  <p:sldSz cx="9144000" cy="6858000" type="screen4x3"/>
  <p:notesSz cx="7010400" cy="9296400"/>
  <p:defaultTextStyle>
    <a:defPPr>
      <a:defRPr lang="es-ES"/>
    </a:defPPr>
    <a:lvl1pPr marL="0" algn="l" defTabSz="457162" rtl="0" eaLnBrk="1" latinLnBrk="0" hangingPunct="1">
      <a:defRPr sz="1800" kern="1200">
        <a:solidFill>
          <a:schemeClr val="tx1"/>
        </a:solidFill>
        <a:latin typeface="+mn-lt"/>
        <a:ea typeface="+mn-ea"/>
        <a:cs typeface="+mn-cs"/>
      </a:defRPr>
    </a:lvl1pPr>
    <a:lvl2pPr marL="457162" algn="l" defTabSz="457162" rtl="0" eaLnBrk="1" latinLnBrk="0" hangingPunct="1">
      <a:defRPr sz="1800" kern="1200">
        <a:solidFill>
          <a:schemeClr val="tx1"/>
        </a:solidFill>
        <a:latin typeface="+mn-lt"/>
        <a:ea typeface="+mn-ea"/>
        <a:cs typeface="+mn-cs"/>
      </a:defRPr>
    </a:lvl2pPr>
    <a:lvl3pPr marL="914325" algn="l" defTabSz="457162" rtl="0" eaLnBrk="1" latinLnBrk="0" hangingPunct="1">
      <a:defRPr sz="1800" kern="1200">
        <a:solidFill>
          <a:schemeClr val="tx1"/>
        </a:solidFill>
        <a:latin typeface="+mn-lt"/>
        <a:ea typeface="+mn-ea"/>
        <a:cs typeface="+mn-cs"/>
      </a:defRPr>
    </a:lvl3pPr>
    <a:lvl4pPr marL="1371487" algn="l" defTabSz="457162" rtl="0" eaLnBrk="1" latinLnBrk="0" hangingPunct="1">
      <a:defRPr sz="1800" kern="1200">
        <a:solidFill>
          <a:schemeClr val="tx1"/>
        </a:solidFill>
        <a:latin typeface="+mn-lt"/>
        <a:ea typeface="+mn-ea"/>
        <a:cs typeface="+mn-cs"/>
      </a:defRPr>
    </a:lvl4pPr>
    <a:lvl5pPr marL="1828649" algn="l" defTabSz="457162" rtl="0" eaLnBrk="1" latinLnBrk="0" hangingPunct="1">
      <a:defRPr sz="1800" kern="1200">
        <a:solidFill>
          <a:schemeClr val="tx1"/>
        </a:solidFill>
        <a:latin typeface="+mn-lt"/>
        <a:ea typeface="+mn-ea"/>
        <a:cs typeface="+mn-cs"/>
      </a:defRPr>
    </a:lvl5pPr>
    <a:lvl6pPr marL="2285811" algn="l" defTabSz="457162" rtl="0" eaLnBrk="1" latinLnBrk="0" hangingPunct="1">
      <a:defRPr sz="1800" kern="1200">
        <a:solidFill>
          <a:schemeClr val="tx1"/>
        </a:solidFill>
        <a:latin typeface="+mn-lt"/>
        <a:ea typeface="+mn-ea"/>
        <a:cs typeface="+mn-cs"/>
      </a:defRPr>
    </a:lvl6pPr>
    <a:lvl7pPr marL="2742974" algn="l" defTabSz="457162" rtl="0" eaLnBrk="1" latinLnBrk="0" hangingPunct="1">
      <a:defRPr sz="1800" kern="1200">
        <a:solidFill>
          <a:schemeClr val="tx1"/>
        </a:solidFill>
        <a:latin typeface="+mn-lt"/>
        <a:ea typeface="+mn-ea"/>
        <a:cs typeface="+mn-cs"/>
      </a:defRPr>
    </a:lvl7pPr>
    <a:lvl8pPr marL="3200136" algn="l" defTabSz="457162" rtl="0" eaLnBrk="1" latinLnBrk="0" hangingPunct="1">
      <a:defRPr sz="1800" kern="1200">
        <a:solidFill>
          <a:schemeClr val="tx1"/>
        </a:solidFill>
        <a:latin typeface="+mn-lt"/>
        <a:ea typeface="+mn-ea"/>
        <a:cs typeface="+mn-cs"/>
      </a:defRPr>
    </a:lvl8pPr>
    <a:lvl9pPr marL="3657299" algn="l" defTabSz="45716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F0077E1A-E30E-4295-8BA5-BFD154ADA0DC}">
          <p14:sldIdLst>
            <p14:sldId id="256"/>
            <p14:sldId id="471"/>
            <p14:sldId id="466"/>
            <p14:sldId id="335"/>
            <p14:sldId id="469"/>
            <p14:sldId id="470"/>
            <p14:sldId id="467"/>
            <p14:sldId id="472"/>
            <p14:sldId id="47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uario" initials="U"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9933"/>
    <a:srgbClr val="FF99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20" autoAdjust="0"/>
    <p:restoredTop sz="94280" autoAdjust="0"/>
  </p:normalViewPr>
  <p:slideViewPr>
    <p:cSldViewPr snapToGrid="0" snapToObjects="1">
      <p:cViewPr varScale="1">
        <p:scale>
          <a:sx n="110" d="100"/>
          <a:sy n="110" d="100"/>
        </p:scale>
        <p:origin x="2118" y="78"/>
      </p:cViewPr>
      <p:guideLst>
        <p:guide orient="horz" pos="2160"/>
        <p:guide pos="2880"/>
      </p:guideLst>
    </p:cSldViewPr>
  </p:slideViewPr>
  <p:outlineViewPr>
    <p:cViewPr>
      <p:scale>
        <a:sx n="33" d="100"/>
        <a:sy n="33" d="100"/>
      </p:scale>
      <p:origin x="0" y="-5046"/>
    </p:cViewPr>
  </p:outlineViewPr>
  <p:notesTextViewPr>
    <p:cViewPr>
      <p:scale>
        <a:sx n="100" d="100"/>
        <a:sy n="100"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92"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87C2B5-A1A6-4C9D-81D6-1171202C87B7}" type="doc">
      <dgm:prSet loTypeId="urn:microsoft.com/office/officeart/2005/8/layout/architecture" loCatId="relationship" qsTypeId="urn:microsoft.com/office/officeart/2005/8/quickstyle/simple1" qsCatId="simple" csTypeId="urn:microsoft.com/office/officeart/2005/8/colors/accent1_5" csCatId="accent1" phldr="1"/>
      <dgm:spPr/>
      <dgm:t>
        <a:bodyPr/>
        <a:lstStyle/>
        <a:p>
          <a:endParaRPr lang="en-US"/>
        </a:p>
      </dgm:t>
    </dgm:pt>
    <dgm:pt modelId="{2C9EC60F-760F-486A-9501-22D239E96A5E}">
      <dgm:prSet/>
      <dgm:spPr/>
      <dgm:t>
        <a:bodyPr/>
        <a:lstStyle/>
        <a:p>
          <a:pPr rtl="0"/>
          <a:r>
            <a:rPr lang="es-MX" dirty="0" smtClean="0"/>
            <a:t>El presente documento, que responde a la </a:t>
          </a:r>
          <a:r>
            <a:rPr lang="es-ES_tradnl" b="1" dirty="0" smtClean="0"/>
            <a:t>Norma para la difusión a la ciudadanía de la Ley de Ingresos y del Presupuesto de Egresos, </a:t>
          </a:r>
          <a:r>
            <a:rPr lang="es-ES_tradnl" dirty="0" smtClean="0"/>
            <a:t>el principal propósito del mismo, es explicar </a:t>
          </a:r>
          <a:r>
            <a:rPr lang="es-ES" dirty="0" smtClean="0"/>
            <a:t>de manera sencilla y en formatos accesibles, el contenido de la Ley de Ingresos y del Presupuesto de Egresos; así como la estructura y contenido de la información que rija la elaboración de estos documentos sea con base en estructuras y formatos armonizados.</a:t>
          </a:r>
          <a:endParaRPr lang="es-MX" dirty="0"/>
        </a:p>
      </dgm:t>
    </dgm:pt>
    <dgm:pt modelId="{FA7B915D-AF1F-47D5-A195-580F9B4C60EB}" type="parTrans" cxnId="{88CDB56B-4515-4724-9F31-72E3963A9FB4}">
      <dgm:prSet/>
      <dgm:spPr/>
      <dgm:t>
        <a:bodyPr/>
        <a:lstStyle/>
        <a:p>
          <a:endParaRPr lang="en-US"/>
        </a:p>
      </dgm:t>
    </dgm:pt>
    <dgm:pt modelId="{35413D65-BC00-4622-98B3-AA99C290E6E2}" type="sibTrans" cxnId="{88CDB56B-4515-4724-9F31-72E3963A9FB4}">
      <dgm:prSet/>
      <dgm:spPr/>
      <dgm:t>
        <a:bodyPr/>
        <a:lstStyle/>
        <a:p>
          <a:endParaRPr lang="en-US"/>
        </a:p>
      </dgm:t>
    </dgm:pt>
    <dgm:pt modelId="{E5755434-3E18-4631-906E-28CB3474FBC0}" type="pres">
      <dgm:prSet presAssocID="{AD87C2B5-A1A6-4C9D-81D6-1171202C87B7}" presName="Name0" presStyleCnt="0">
        <dgm:presLayoutVars>
          <dgm:chPref val="1"/>
          <dgm:dir/>
          <dgm:animOne val="branch"/>
          <dgm:animLvl val="lvl"/>
          <dgm:resizeHandles/>
        </dgm:presLayoutVars>
      </dgm:prSet>
      <dgm:spPr/>
      <dgm:t>
        <a:bodyPr/>
        <a:lstStyle/>
        <a:p>
          <a:endParaRPr lang="es-MX"/>
        </a:p>
      </dgm:t>
    </dgm:pt>
    <dgm:pt modelId="{433066EE-2A58-476F-9BD5-B62247BDB65F}" type="pres">
      <dgm:prSet presAssocID="{2C9EC60F-760F-486A-9501-22D239E96A5E}" presName="vertOne" presStyleCnt="0"/>
      <dgm:spPr/>
    </dgm:pt>
    <dgm:pt modelId="{4039C5F1-9C38-4FBB-8505-83612806FD99}" type="pres">
      <dgm:prSet presAssocID="{2C9EC60F-760F-486A-9501-22D239E96A5E}" presName="txOne" presStyleLbl="node0" presStyleIdx="0" presStyleCnt="1" custLinFactNeighborX="3466">
        <dgm:presLayoutVars>
          <dgm:chPref val="3"/>
        </dgm:presLayoutVars>
      </dgm:prSet>
      <dgm:spPr/>
      <dgm:t>
        <a:bodyPr/>
        <a:lstStyle/>
        <a:p>
          <a:endParaRPr lang="es-MX"/>
        </a:p>
      </dgm:t>
    </dgm:pt>
    <dgm:pt modelId="{46E20E0A-05C2-4F16-9EB1-F204465CFA53}" type="pres">
      <dgm:prSet presAssocID="{2C9EC60F-760F-486A-9501-22D239E96A5E}" presName="horzOne" presStyleCnt="0"/>
      <dgm:spPr/>
    </dgm:pt>
  </dgm:ptLst>
  <dgm:cxnLst>
    <dgm:cxn modelId="{A9CFB695-95E1-4F7E-BC68-62ECC390FBD6}" type="presOf" srcId="{AD87C2B5-A1A6-4C9D-81D6-1171202C87B7}" destId="{E5755434-3E18-4631-906E-28CB3474FBC0}" srcOrd="0" destOrd="0" presId="urn:microsoft.com/office/officeart/2005/8/layout/architecture"/>
    <dgm:cxn modelId="{88CDB56B-4515-4724-9F31-72E3963A9FB4}" srcId="{AD87C2B5-A1A6-4C9D-81D6-1171202C87B7}" destId="{2C9EC60F-760F-486A-9501-22D239E96A5E}" srcOrd="0" destOrd="0" parTransId="{FA7B915D-AF1F-47D5-A195-580F9B4C60EB}" sibTransId="{35413D65-BC00-4622-98B3-AA99C290E6E2}"/>
    <dgm:cxn modelId="{E8B985CA-6DA7-4E37-828B-DC8100A50482}" type="presOf" srcId="{2C9EC60F-760F-486A-9501-22D239E96A5E}" destId="{4039C5F1-9C38-4FBB-8505-83612806FD99}" srcOrd="0" destOrd="0" presId="urn:microsoft.com/office/officeart/2005/8/layout/architecture"/>
    <dgm:cxn modelId="{9F839423-DBDA-46EE-8466-3422E862A9D5}" type="presParOf" srcId="{E5755434-3E18-4631-906E-28CB3474FBC0}" destId="{433066EE-2A58-476F-9BD5-B62247BDB65F}" srcOrd="0" destOrd="0" presId="urn:microsoft.com/office/officeart/2005/8/layout/architecture"/>
    <dgm:cxn modelId="{F0614D51-8A9E-46CB-B502-355E1E057561}" type="presParOf" srcId="{433066EE-2A58-476F-9BD5-B62247BDB65F}" destId="{4039C5F1-9C38-4FBB-8505-83612806FD99}" srcOrd="0" destOrd="0" presId="urn:microsoft.com/office/officeart/2005/8/layout/architecture"/>
    <dgm:cxn modelId="{4B638AF3-8A60-4DFF-9538-9A467E786118}" type="presParOf" srcId="{433066EE-2A58-476F-9BD5-B62247BDB65F}" destId="{46E20E0A-05C2-4F16-9EB1-F204465CFA53}" srcOrd="1" destOrd="0" presId="urn:microsoft.com/office/officeart/2005/8/layout/archite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79BC18-8619-4CB2-89BD-9D2C4256E057}" type="doc">
      <dgm:prSet loTypeId="urn:microsoft.com/office/officeart/2005/8/layout/process4" loCatId="list" qsTypeId="urn:microsoft.com/office/officeart/2005/8/quickstyle/simple2" qsCatId="simple" csTypeId="urn:microsoft.com/office/officeart/2005/8/colors/colorful4" csCatId="colorful" phldr="1"/>
      <dgm:spPr/>
      <dgm:t>
        <a:bodyPr/>
        <a:lstStyle/>
        <a:p>
          <a:endParaRPr lang="en-US"/>
        </a:p>
      </dgm:t>
    </dgm:pt>
    <dgm:pt modelId="{C13BFF07-9338-47FA-A4DC-DE9336B61B54}">
      <dgm:prSet/>
      <dgm:spPr/>
      <dgm:t>
        <a:bodyPr/>
        <a:lstStyle/>
        <a:p>
          <a:pPr rtl="0"/>
          <a:r>
            <a:rPr lang="es-ES" dirty="0" smtClean="0"/>
            <a:t>¿Qué es la Ley de Ingresos y cuál es su importancia?</a:t>
          </a:r>
          <a:endParaRPr lang="es-MX" dirty="0"/>
        </a:p>
      </dgm:t>
    </dgm:pt>
    <dgm:pt modelId="{D4FBCA43-9F9C-4B2F-AFBF-9CB54EE777A0}" type="parTrans" cxnId="{5F880385-FBC2-47CE-8C72-B137203AB585}">
      <dgm:prSet/>
      <dgm:spPr/>
      <dgm:t>
        <a:bodyPr/>
        <a:lstStyle/>
        <a:p>
          <a:endParaRPr lang="en-US"/>
        </a:p>
      </dgm:t>
    </dgm:pt>
    <dgm:pt modelId="{4C238C4F-9AF1-41F9-B123-006E59380C28}" type="sibTrans" cxnId="{5F880385-FBC2-47CE-8C72-B137203AB585}">
      <dgm:prSet/>
      <dgm:spPr/>
      <dgm:t>
        <a:bodyPr/>
        <a:lstStyle/>
        <a:p>
          <a:endParaRPr lang="en-US"/>
        </a:p>
      </dgm:t>
    </dgm:pt>
    <dgm:pt modelId="{A4709DA9-8FA1-4AC7-BF0B-33A3688F19FF}">
      <dgm:prSet/>
      <dgm:spPr/>
      <dgm:t>
        <a:bodyPr/>
        <a:lstStyle/>
        <a:p>
          <a:pPr rtl="0"/>
          <a:r>
            <a:rPr lang="es-MX" dirty="0" smtClean="0"/>
            <a:t>El gasto publico es el valor total de las compras de bienes y servicios realizados por el sector gubernamental durante un periodo productivo.</a:t>
          </a:r>
          <a:endParaRPr lang="es-MX" dirty="0"/>
        </a:p>
      </dgm:t>
    </dgm:pt>
    <dgm:pt modelId="{FE7AE5EE-35F1-4305-AE4B-F76DC351B3F1}" type="parTrans" cxnId="{98144495-9D56-4756-991F-9456296BFBC8}">
      <dgm:prSet/>
      <dgm:spPr/>
      <dgm:t>
        <a:bodyPr/>
        <a:lstStyle/>
        <a:p>
          <a:endParaRPr lang="en-US"/>
        </a:p>
      </dgm:t>
    </dgm:pt>
    <dgm:pt modelId="{113DF7FE-AC0D-4D78-BE46-A7441CA4C45A}" type="sibTrans" cxnId="{98144495-9D56-4756-991F-9456296BFBC8}">
      <dgm:prSet/>
      <dgm:spPr/>
      <dgm:t>
        <a:bodyPr/>
        <a:lstStyle/>
        <a:p>
          <a:endParaRPr lang="en-US"/>
        </a:p>
      </dgm:t>
    </dgm:pt>
    <dgm:pt modelId="{9ECCE2AF-C966-4050-8680-427E0227DAC5}">
      <dgm:prSet/>
      <dgm:spPr/>
      <dgm:t>
        <a:bodyPr/>
        <a:lstStyle/>
        <a:p>
          <a:pPr rtl="0"/>
          <a:endParaRPr lang="es-MX"/>
        </a:p>
      </dgm:t>
    </dgm:pt>
    <dgm:pt modelId="{BA722F25-19AA-458F-A7FF-9F9CE81EE3F3}" type="parTrans" cxnId="{EDAF227C-5E07-4565-B831-5E6E847EE49F}">
      <dgm:prSet/>
      <dgm:spPr/>
      <dgm:t>
        <a:bodyPr/>
        <a:lstStyle/>
        <a:p>
          <a:endParaRPr lang="en-US"/>
        </a:p>
      </dgm:t>
    </dgm:pt>
    <dgm:pt modelId="{B03334B3-5E05-49B8-B706-B26C2EE4BE6B}" type="sibTrans" cxnId="{EDAF227C-5E07-4565-B831-5E6E847EE49F}">
      <dgm:prSet/>
      <dgm:spPr/>
      <dgm:t>
        <a:bodyPr/>
        <a:lstStyle/>
        <a:p>
          <a:endParaRPr lang="en-US"/>
        </a:p>
      </dgm:t>
    </dgm:pt>
    <dgm:pt modelId="{65678721-266B-4985-9504-AB251931E444}">
      <dgm:prSet/>
      <dgm:spPr/>
      <dgm:t>
        <a:bodyPr/>
        <a:lstStyle/>
        <a:p>
          <a:pPr rtl="0"/>
          <a:r>
            <a:rPr lang="es-MX" dirty="0" smtClean="0"/>
            <a:t>El documento donde se define como obtiene y de donde obtiene recursos el gobierno para atender las necesidades del gasto publico.</a:t>
          </a:r>
          <a:endParaRPr lang="es-MX" dirty="0"/>
        </a:p>
      </dgm:t>
    </dgm:pt>
    <dgm:pt modelId="{B4D2AD1D-F57E-4EB5-ACA2-FD306A032879}" type="parTrans" cxnId="{AC6ED135-F268-4D27-B089-BD25013032A1}">
      <dgm:prSet/>
      <dgm:spPr/>
      <dgm:t>
        <a:bodyPr/>
        <a:lstStyle/>
        <a:p>
          <a:endParaRPr lang="en-US"/>
        </a:p>
      </dgm:t>
    </dgm:pt>
    <dgm:pt modelId="{A543114C-8A13-4887-9095-C46C302FE063}" type="sibTrans" cxnId="{AC6ED135-F268-4D27-B089-BD25013032A1}">
      <dgm:prSet/>
      <dgm:spPr/>
      <dgm:t>
        <a:bodyPr/>
        <a:lstStyle/>
        <a:p>
          <a:endParaRPr lang="en-US"/>
        </a:p>
      </dgm:t>
    </dgm:pt>
    <dgm:pt modelId="{ACBE3706-79BE-415C-9262-C5232DFEB706}" type="pres">
      <dgm:prSet presAssocID="{CF79BC18-8619-4CB2-89BD-9D2C4256E057}" presName="Name0" presStyleCnt="0">
        <dgm:presLayoutVars>
          <dgm:dir/>
          <dgm:animLvl val="lvl"/>
          <dgm:resizeHandles val="exact"/>
        </dgm:presLayoutVars>
      </dgm:prSet>
      <dgm:spPr/>
      <dgm:t>
        <a:bodyPr/>
        <a:lstStyle/>
        <a:p>
          <a:endParaRPr lang="es-MX"/>
        </a:p>
      </dgm:t>
    </dgm:pt>
    <dgm:pt modelId="{DFC62EA7-C536-4AF0-92C0-D1275017FEBE}" type="pres">
      <dgm:prSet presAssocID="{65678721-266B-4985-9504-AB251931E444}" presName="boxAndChildren" presStyleCnt="0"/>
      <dgm:spPr/>
    </dgm:pt>
    <dgm:pt modelId="{D4641BC6-8856-40AB-AB6D-8D6FD4594520}" type="pres">
      <dgm:prSet presAssocID="{65678721-266B-4985-9504-AB251931E444}" presName="parentTextBox" presStyleLbl="node1" presStyleIdx="0" presStyleCnt="4" custLinFactY="-51618" custLinFactNeighborY="-100000"/>
      <dgm:spPr/>
      <dgm:t>
        <a:bodyPr/>
        <a:lstStyle/>
        <a:p>
          <a:endParaRPr lang="es-MX"/>
        </a:p>
      </dgm:t>
    </dgm:pt>
    <dgm:pt modelId="{388EE1EB-1705-4D20-B1F6-B63906085F85}" type="pres">
      <dgm:prSet presAssocID="{B03334B3-5E05-49B8-B706-B26C2EE4BE6B}" presName="sp" presStyleCnt="0"/>
      <dgm:spPr/>
    </dgm:pt>
    <dgm:pt modelId="{D09DA133-17BC-4D8B-8A83-8C00C1ADB74D}" type="pres">
      <dgm:prSet presAssocID="{9ECCE2AF-C966-4050-8680-427E0227DAC5}" presName="arrowAndChildren" presStyleCnt="0"/>
      <dgm:spPr/>
    </dgm:pt>
    <dgm:pt modelId="{0C110B0C-7D00-4514-AA1B-005E612DB26D}" type="pres">
      <dgm:prSet presAssocID="{9ECCE2AF-C966-4050-8680-427E0227DAC5}" presName="parentTextArrow" presStyleLbl="node1" presStyleIdx="1" presStyleCnt="4" custLinFactY="-200000" custLinFactNeighborX="41304" custLinFactNeighborY="-255938"/>
      <dgm:spPr/>
      <dgm:t>
        <a:bodyPr/>
        <a:lstStyle/>
        <a:p>
          <a:endParaRPr lang="es-MX"/>
        </a:p>
      </dgm:t>
    </dgm:pt>
    <dgm:pt modelId="{6DFCBAD6-E066-4ED9-B648-7EA85F2312EB}" type="pres">
      <dgm:prSet presAssocID="{113DF7FE-AC0D-4D78-BE46-A7441CA4C45A}" presName="sp" presStyleCnt="0"/>
      <dgm:spPr/>
    </dgm:pt>
    <dgm:pt modelId="{EFFEAEB3-2C38-4EE4-B652-28E56CE21F41}" type="pres">
      <dgm:prSet presAssocID="{A4709DA9-8FA1-4AC7-BF0B-33A3688F19FF}" presName="arrowAndChildren" presStyleCnt="0"/>
      <dgm:spPr/>
    </dgm:pt>
    <dgm:pt modelId="{158493A2-F057-4968-BEDB-3ED74B6A1CD1}" type="pres">
      <dgm:prSet presAssocID="{A4709DA9-8FA1-4AC7-BF0B-33A3688F19FF}" presName="parentTextArrow" presStyleLbl="node1" presStyleIdx="2" presStyleCnt="4"/>
      <dgm:spPr/>
      <dgm:t>
        <a:bodyPr/>
        <a:lstStyle/>
        <a:p>
          <a:endParaRPr lang="es-MX"/>
        </a:p>
      </dgm:t>
    </dgm:pt>
    <dgm:pt modelId="{87153394-1D47-461E-AC33-9C29AE4C103D}" type="pres">
      <dgm:prSet presAssocID="{4C238C4F-9AF1-41F9-B123-006E59380C28}" presName="sp" presStyleCnt="0"/>
      <dgm:spPr/>
    </dgm:pt>
    <dgm:pt modelId="{DADD35A5-8852-4ADF-A9B0-285BC964A86E}" type="pres">
      <dgm:prSet presAssocID="{C13BFF07-9338-47FA-A4DC-DE9336B61B54}" presName="arrowAndChildren" presStyleCnt="0"/>
      <dgm:spPr/>
    </dgm:pt>
    <dgm:pt modelId="{5EABB4B3-AB0B-49DC-830E-B3E5FAC90C18}" type="pres">
      <dgm:prSet presAssocID="{C13BFF07-9338-47FA-A4DC-DE9336B61B54}" presName="parentTextArrow" presStyleLbl="node1" presStyleIdx="3" presStyleCnt="4" custScaleY="100383"/>
      <dgm:spPr/>
      <dgm:t>
        <a:bodyPr/>
        <a:lstStyle/>
        <a:p>
          <a:endParaRPr lang="es-MX"/>
        </a:p>
      </dgm:t>
    </dgm:pt>
  </dgm:ptLst>
  <dgm:cxnLst>
    <dgm:cxn modelId="{330E476E-5A86-43A9-9B1A-04BF14F75A1B}" type="presOf" srcId="{A4709DA9-8FA1-4AC7-BF0B-33A3688F19FF}" destId="{158493A2-F057-4968-BEDB-3ED74B6A1CD1}" srcOrd="0" destOrd="0" presId="urn:microsoft.com/office/officeart/2005/8/layout/process4"/>
    <dgm:cxn modelId="{A311AC25-B425-4907-A0AF-8157E3E37AB9}" type="presOf" srcId="{65678721-266B-4985-9504-AB251931E444}" destId="{D4641BC6-8856-40AB-AB6D-8D6FD4594520}" srcOrd="0" destOrd="0" presId="urn:microsoft.com/office/officeart/2005/8/layout/process4"/>
    <dgm:cxn modelId="{974E4508-5B06-4D3D-827D-66AC73A2388D}" type="presOf" srcId="{C13BFF07-9338-47FA-A4DC-DE9336B61B54}" destId="{5EABB4B3-AB0B-49DC-830E-B3E5FAC90C18}" srcOrd="0" destOrd="0" presId="urn:microsoft.com/office/officeart/2005/8/layout/process4"/>
    <dgm:cxn modelId="{0444B431-5A84-407F-9A0A-9F78A55140D9}" type="presOf" srcId="{9ECCE2AF-C966-4050-8680-427E0227DAC5}" destId="{0C110B0C-7D00-4514-AA1B-005E612DB26D}" srcOrd="0" destOrd="0" presId="urn:microsoft.com/office/officeart/2005/8/layout/process4"/>
    <dgm:cxn modelId="{EDAF227C-5E07-4565-B831-5E6E847EE49F}" srcId="{CF79BC18-8619-4CB2-89BD-9D2C4256E057}" destId="{9ECCE2AF-C966-4050-8680-427E0227DAC5}" srcOrd="2" destOrd="0" parTransId="{BA722F25-19AA-458F-A7FF-9F9CE81EE3F3}" sibTransId="{B03334B3-5E05-49B8-B706-B26C2EE4BE6B}"/>
    <dgm:cxn modelId="{AC6ED135-F268-4D27-B089-BD25013032A1}" srcId="{CF79BC18-8619-4CB2-89BD-9D2C4256E057}" destId="{65678721-266B-4985-9504-AB251931E444}" srcOrd="3" destOrd="0" parTransId="{B4D2AD1D-F57E-4EB5-ACA2-FD306A032879}" sibTransId="{A543114C-8A13-4887-9095-C46C302FE063}"/>
    <dgm:cxn modelId="{1E75A78A-23A3-40F2-A88F-F4D7343444CF}" type="presOf" srcId="{CF79BC18-8619-4CB2-89BD-9D2C4256E057}" destId="{ACBE3706-79BE-415C-9262-C5232DFEB706}" srcOrd="0" destOrd="0" presId="urn:microsoft.com/office/officeart/2005/8/layout/process4"/>
    <dgm:cxn modelId="{98144495-9D56-4756-991F-9456296BFBC8}" srcId="{CF79BC18-8619-4CB2-89BD-9D2C4256E057}" destId="{A4709DA9-8FA1-4AC7-BF0B-33A3688F19FF}" srcOrd="1" destOrd="0" parTransId="{FE7AE5EE-35F1-4305-AE4B-F76DC351B3F1}" sibTransId="{113DF7FE-AC0D-4D78-BE46-A7441CA4C45A}"/>
    <dgm:cxn modelId="{5F880385-FBC2-47CE-8C72-B137203AB585}" srcId="{CF79BC18-8619-4CB2-89BD-9D2C4256E057}" destId="{C13BFF07-9338-47FA-A4DC-DE9336B61B54}" srcOrd="0" destOrd="0" parTransId="{D4FBCA43-9F9C-4B2F-AFBF-9CB54EE777A0}" sibTransId="{4C238C4F-9AF1-41F9-B123-006E59380C28}"/>
    <dgm:cxn modelId="{E41F26AE-DC6C-455A-8BD2-E2B25A5313E7}" type="presParOf" srcId="{ACBE3706-79BE-415C-9262-C5232DFEB706}" destId="{DFC62EA7-C536-4AF0-92C0-D1275017FEBE}" srcOrd="0" destOrd="0" presId="urn:microsoft.com/office/officeart/2005/8/layout/process4"/>
    <dgm:cxn modelId="{5D772D2B-EDAA-4612-97B1-C40F5A85F02E}" type="presParOf" srcId="{DFC62EA7-C536-4AF0-92C0-D1275017FEBE}" destId="{D4641BC6-8856-40AB-AB6D-8D6FD4594520}" srcOrd="0" destOrd="0" presId="urn:microsoft.com/office/officeart/2005/8/layout/process4"/>
    <dgm:cxn modelId="{48A0478A-275F-49A7-A018-89C8772851AF}" type="presParOf" srcId="{ACBE3706-79BE-415C-9262-C5232DFEB706}" destId="{388EE1EB-1705-4D20-B1F6-B63906085F85}" srcOrd="1" destOrd="0" presId="urn:microsoft.com/office/officeart/2005/8/layout/process4"/>
    <dgm:cxn modelId="{D897CBAB-8E31-47E3-A2E1-EDB2B26C5584}" type="presParOf" srcId="{ACBE3706-79BE-415C-9262-C5232DFEB706}" destId="{D09DA133-17BC-4D8B-8A83-8C00C1ADB74D}" srcOrd="2" destOrd="0" presId="urn:microsoft.com/office/officeart/2005/8/layout/process4"/>
    <dgm:cxn modelId="{58231023-3678-47D3-8B4F-8AC9F5E8B0CF}" type="presParOf" srcId="{D09DA133-17BC-4D8B-8A83-8C00C1ADB74D}" destId="{0C110B0C-7D00-4514-AA1B-005E612DB26D}" srcOrd="0" destOrd="0" presId="urn:microsoft.com/office/officeart/2005/8/layout/process4"/>
    <dgm:cxn modelId="{1997FC82-2CEF-45EB-98DC-E51A28FA67A7}" type="presParOf" srcId="{ACBE3706-79BE-415C-9262-C5232DFEB706}" destId="{6DFCBAD6-E066-4ED9-B648-7EA85F2312EB}" srcOrd="3" destOrd="0" presId="urn:microsoft.com/office/officeart/2005/8/layout/process4"/>
    <dgm:cxn modelId="{AD9E4251-F102-4ABE-98FF-99793EDDD957}" type="presParOf" srcId="{ACBE3706-79BE-415C-9262-C5232DFEB706}" destId="{EFFEAEB3-2C38-4EE4-B652-28E56CE21F41}" srcOrd="4" destOrd="0" presId="urn:microsoft.com/office/officeart/2005/8/layout/process4"/>
    <dgm:cxn modelId="{A4F6DC8E-71DA-4822-BDDB-5A27C41A5324}" type="presParOf" srcId="{EFFEAEB3-2C38-4EE4-B652-28E56CE21F41}" destId="{158493A2-F057-4968-BEDB-3ED74B6A1CD1}" srcOrd="0" destOrd="0" presId="urn:microsoft.com/office/officeart/2005/8/layout/process4"/>
    <dgm:cxn modelId="{2C97C92A-E7B1-44D9-94A0-B8D4B62E60BE}" type="presParOf" srcId="{ACBE3706-79BE-415C-9262-C5232DFEB706}" destId="{87153394-1D47-461E-AC33-9C29AE4C103D}" srcOrd="5" destOrd="0" presId="urn:microsoft.com/office/officeart/2005/8/layout/process4"/>
    <dgm:cxn modelId="{40EE1ED7-5E85-4F22-B617-59E6CDBD11BB}" type="presParOf" srcId="{ACBE3706-79BE-415C-9262-C5232DFEB706}" destId="{DADD35A5-8852-4ADF-A9B0-285BC964A86E}" srcOrd="6" destOrd="0" presId="urn:microsoft.com/office/officeart/2005/8/layout/process4"/>
    <dgm:cxn modelId="{BDD43E15-551C-4E42-B4CC-61CCDD33CBD1}" type="presParOf" srcId="{DADD35A5-8852-4ADF-A9B0-285BC964A86E}" destId="{5EABB4B3-AB0B-49DC-830E-B3E5FAC90C1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9D85C2-282E-4426-80EF-7D180C59938D}"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E43F9B15-EC21-4FC7-8EC8-26B9A7738803}">
      <dgm:prSet/>
      <dgm:spPr/>
      <dgm:t>
        <a:bodyPr/>
        <a:lstStyle/>
        <a:p>
          <a:pPr algn="ctr" rtl="0"/>
          <a:r>
            <a:rPr lang="es-ES" dirty="0" smtClean="0"/>
            <a:t>¿De dónde obtienen los gobiernos sus ingresos? </a:t>
          </a:r>
          <a:endParaRPr lang="es-MX" dirty="0"/>
        </a:p>
      </dgm:t>
    </dgm:pt>
    <dgm:pt modelId="{1DAF7C8E-277A-4B75-BF03-3428F8583FF1}" type="parTrans" cxnId="{9065D945-624A-4186-9ADC-5DB1F7158AF6}">
      <dgm:prSet/>
      <dgm:spPr/>
      <dgm:t>
        <a:bodyPr/>
        <a:lstStyle/>
        <a:p>
          <a:endParaRPr lang="en-US"/>
        </a:p>
      </dgm:t>
    </dgm:pt>
    <dgm:pt modelId="{B90216C1-2F04-4E88-8692-E0D0CE33EE17}" type="sibTrans" cxnId="{9065D945-624A-4186-9ADC-5DB1F7158AF6}">
      <dgm:prSet/>
      <dgm:spPr/>
      <dgm:t>
        <a:bodyPr/>
        <a:lstStyle/>
        <a:p>
          <a:endParaRPr lang="en-US"/>
        </a:p>
      </dgm:t>
    </dgm:pt>
    <dgm:pt modelId="{6EE002B2-B7A0-49DB-8F6E-BEDAE62A6F7F}" type="pres">
      <dgm:prSet presAssocID="{999D85C2-282E-4426-80EF-7D180C59938D}" presName="linear" presStyleCnt="0">
        <dgm:presLayoutVars>
          <dgm:animLvl val="lvl"/>
          <dgm:resizeHandles val="exact"/>
        </dgm:presLayoutVars>
      </dgm:prSet>
      <dgm:spPr/>
      <dgm:t>
        <a:bodyPr/>
        <a:lstStyle/>
        <a:p>
          <a:endParaRPr lang="es-MX"/>
        </a:p>
      </dgm:t>
    </dgm:pt>
    <dgm:pt modelId="{37C2C2AD-AB58-411B-8386-F2DAB57B8165}" type="pres">
      <dgm:prSet presAssocID="{E43F9B15-EC21-4FC7-8EC8-26B9A7738803}" presName="parentText" presStyleLbl="node1" presStyleIdx="0" presStyleCnt="1" custScaleY="162406" custLinFactNeighborX="97" custLinFactNeighborY="-1114">
        <dgm:presLayoutVars>
          <dgm:chMax val="0"/>
          <dgm:bulletEnabled val="1"/>
        </dgm:presLayoutVars>
      </dgm:prSet>
      <dgm:spPr/>
      <dgm:t>
        <a:bodyPr/>
        <a:lstStyle/>
        <a:p>
          <a:endParaRPr lang="es-MX"/>
        </a:p>
      </dgm:t>
    </dgm:pt>
  </dgm:ptLst>
  <dgm:cxnLst>
    <dgm:cxn modelId="{9065D945-624A-4186-9ADC-5DB1F7158AF6}" srcId="{999D85C2-282E-4426-80EF-7D180C59938D}" destId="{E43F9B15-EC21-4FC7-8EC8-26B9A7738803}" srcOrd="0" destOrd="0" parTransId="{1DAF7C8E-277A-4B75-BF03-3428F8583FF1}" sibTransId="{B90216C1-2F04-4E88-8692-E0D0CE33EE17}"/>
    <dgm:cxn modelId="{C666EF41-4959-41DC-9D6B-D67AFBB8291D}" type="presOf" srcId="{E43F9B15-EC21-4FC7-8EC8-26B9A7738803}" destId="{37C2C2AD-AB58-411B-8386-F2DAB57B8165}" srcOrd="0" destOrd="0" presId="urn:microsoft.com/office/officeart/2005/8/layout/vList2"/>
    <dgm:cxn modelId="{4C9B8925-3CC2-4A82-93C0-1D11E7177742}" type="presOf" srcId="{999D85C2-282E-4426-80EF-7D180C59938D}" destId="{6EE002B2-B7A0-49DB-8F6E-BEDAE62A6F7F}" srcOrd="0" destOrd="0" presId="urn:microsoft.com/office/officeart/2005/8/layout/vList2"/>
    <dgm:cxn modelId="{57783A8E-B224-4621-AE5F-6DE24474AC5E}" type="presParOf" srcId="{6EE002B2-B7A0-49DB-8F6E-BEDAE62A6F7F}" destId="{37C2C2AD-AB58-411B-8386-F2DAB57B816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C1135F-9D2B-41EB-A7D1-E81FE8F3BA10}" type="doc">
      <dgm:prSet loTypeId="urn:microsoft.com/office/officeart/2005/8/layout/vProcess5" loCatId="process" qsTypeId="urn:microsoft.com/office/officeart/2005/8/quickstyle/simple1" qsCatId="simple" csTypeId="urn:microsoft.com/office/officeart/2005/8/colors/colorful4" csCatId="colorful"/>
      <dgm:spPr/>
      <dgm:t>
        <a:bodyPr/>
        <a:lstStyle/>
        <a:p>
          <a:endParaRPr lang="en-US"/>
        </a:p>
      </dgm:t>
    </dgm:pt>
    <dgm:pt modelId="{3DE4DFF6-8D61-4B47-88AF-F9A4346298E8}">
      <dgm:prSet custT="1"/>
      <dgm:spPr/>
      <dgm:t>
        <a:bodyPr/>
        <a:lstStyle/>
        <a:p>
          <a:pPr rtl="0"/>
          <a:r>
            <a:rPr lang="es-ES" sz="2400" dirty="0" smtClean="0"/>
            <a:t>¿Qué es el Presupuesto de Egresos y cuál es su importancia? </a:t>
          </a:r>
          <a:endParaRPr lang="es-MX" sz="2400" dirty="0"/>
        </a:p>
      </dgm:t>
    </dgm:pt>
    <dgm:pt modelId="{FD2050D7-A000-4AB0-993E-9F61D866E0E2}" type="parTrans" cxnId="{B180F0D3-5C8B-4A8E-A863-8B5AC489798C}">
      <dgm:prSet/>
      <dgm:spPr/>
      <dgm:t>
        <a:bodyPr/>
        <a:lstStyle/>
        <a:p>
          <a:endParaRPr lang="en-US"/>
        </a:p>
      </dgm:t>
    </dgm:pt>
    <dgm:pt modelId="{32A81EE7-3F2F-4324-9720-C15BBC178D27}" type="sibTrans" cxnId="{B180F0D3-5C8B-4A8E-A863-8B5AC489798C}">
      <dgm:prSet/>
      <dgm:spPr/>
      <dgm:t>
        <a:bodyPr/>
        <a:lstStyle/>
        <a:p>
          <a:endParaRPr lang="en-US"/>
        </a:p>
      </dgm:t>
    </dgm:pt>
    <dgm:pt modelId="{17346557-D5AB-4FB0-9A09-11FB65D93C16}">
      <dgm:prSet/>
      <dgm:spPr/>
      <dgm:t>
        <a:bodyPr/>
        <a:lstStyle/>
        <a:p>
          <a:pPr rtl="0"/>
          <a:r>
            <a:rPr lang="es-MX" smtClean="0"/>
            <a:t>Para que el gobierno Municipal realice sus obligaciones necesita recursos, y tenerlos de manera organizada, transparente; el Presupuesto de egresos es la herramienta para usar correctamente el dinero que tiene cada año el gobierno para producir bienestar social.</a:t>
          </a:r>
          <a:endParaRPr lang="es-MX"/>
        </a:p>
      </dgm:t>
    </dgm:pt>
    <dgm:pt modelId="{D506E0CE-66F0-4958-B319-2169D06AF7EA}" type="parTrans" cxnId="{B35AF785-E082-4C02-B3D7-24C9E37A94EA}">
      <dgm:prSet/>
      <dgm:spPr/>
      <dgm:t>
        <a:bodyPr/>
        <a:lstStyle/>
        <a:p>
          <a:endParaRPr lang="en-US"/>
        </a:p>
      </dgm:t>
    </dgm:pt>
    <dgm:pt modelId="{85D3C968-7E91-4C26-AD80-11471ADF8344}" type="sibTrans" cxnId="{B35AF785-E082-4C02-B3D7-24C9E37A94EA}">
      <dgm:prSet/>
      <dgm:spPr/>
      <dgm:t>
        <a:bodyPr/>
        <a:lstStyle/>
        <a:p>
          <a:endParaRPr lang="en-US"/>
        </a:p>
      </dgm:t>
    </dgm:pt>
    <dgm:pt modelId="{F1EA5AF3-90CC-4D55-8C17-39D7CFCCB290}">
      <dgm:prSet/>
      <dgm:spPr/>
      <dgm:t>
        <a:bodyPr/>
        <a:lstStyle/>
        <a:p>
          <a:pPr rtl="0"/>
          <a:r>
            <a:rPr lang="es-MX" smtClean="0"/>
            <a:t>Su importancia radica en que es el vehículo para poder aplicar correctamente los recursos del municipio.</a:t>
          </a:r>
          <a:endParaRPr lang="es-MX"/>
        </a:p>
      </dgm:t>
    </dgm:pt>
    <dgm:pt modelId="{0BAB8A27-2DDC-4EF1-A29B-707D08486B1E}" type="parTrans" cxnId="{2A7C5631-C386-4176-B8D3-68BA6C8D302F}">
      <dgm:prSet/>
      <dgm:spPr/>
      <dgm:t>
        <a:bodyPr/>
        <a:lstStyle/>
        <a:p>
          <a:endParaRPr lang="en-US"/>
        </a:p>
      </dgm:t>
    </dgm:pt>
    <dgm:pt modelId="{12F499DD-435F-458C-BAA5-22D4D2E6C921}" type="sibTrans" cxnId="{2A7C5631-C386-4176-B8D3-68BA6C8D302F}">
      <dgm:prSet/>
      <dgm:spPr/>
      <dgm:t>
        <a:bodyPr/>
        <a:lstStyle/>
        <a:p>
          <a:endParaRPr lang="en-US"/>
        </a:p>
      </dgm:t>
    </dgm:pt>
    <dgm:pt modelId="{3F65DA9B-D0DF-44CB-AEF0-17F0A153B6E5}" type="pres">
      <dgm:prSet presAssocID="{49C1135F-9D2B-41EB-A7D1-E81FE8F3BA10}" presName="outerComposite" presStyleCnt="0">
        <dgm:presLayoutVars>
          <dgm:chMax val="5"/>
          <dgm:dir/>
          <dgm:resizeHandles val="exact"/>
        </dgm:presLayoutVars>
      </dgm:prSet>
      <dgm:spPr/>
      <dgm:t>
        <a:bodyPr/>
        <a:lstStyle/>
        <a:p>
          <a:endParaRPr lang="es-MX"/>
        </a:p>
      </dgm:t>
    </dgm:pt>
    <dgm:pt modelId="{AD6EB04B-FB2C-4FEE-963E-6F6B9EBE99F6}" type="pres">
      <dgm:prSet presAssocID="{49C1135F-9D2B-41EB-A7D1-E81FE8F3BA10}" presName="dummyMaxCanvas" presStyleCnt="0">
        <dgm:presLayoutVars/>
      </dgm:prSet>
      <dgm:spPr/>
    </dgm:pt>
    <dgm:pt modelId="{0479A283-0936-48B0-A0F5-7091BC03C549}" type="pres">
      <dgm:prSet presAssocID="{49C1135F-9D2B-41EB-A7D1-E81FE8F3BA10}" presName="ThreeNodes_1" presStyleLbl="node1" presStyleIdx="0" presStyleCnt="3">
        <dgm:presLayoutVars>
          <dgm:bulletEnabled val="1"/>
        </dgm:presLayoutVars>
      </dgm:prSet>
      <dgm:spPr/>
      <dgm:t>
        <a:bodyPr/>
        <a:lstStyle/>
        <a:p>
          <a:endParaRPr lang="es-MX"/>
        </a:p>
      </dgm:t>
    </dgm:pt>
    <dgm:pt modelId="{C2906F0D-6A9A-4049-A3B2-411A6071AD10}" type="pres">
      <dgm:prSet presAssocID="{49C1135F-9D2B-41EB-A7D1-E81FE8F3BA10}" presName="ThreeNodes_2" presStyleLbl="node1" presStyleIdx="1" presStyleCnt="3">
        <dgm:presLayoutVars>
          <dgm:bulletEnabled val="1"/>
        </dgm:presLayoutVars>
      </dgm:prSet>
      <dgm:spPr/>
      <dgm:t>
        <a:bodyPr/>
        <a:lstStyle/>
        <a:p>
          <a:endParaRPr lang="es-MX"/>
        </a:p>
      </dgm:t>
    </dgm:pt>
    <dgm:pt modelId="{A47132F8-0D49-45ED-B22E-1AD81D98A64A}" type="pres">
      <dgm:prSet presAssocID="{49C1135F-9D2B-41EB-A7D1-E81FE8F3BA10}" presName="ThreeNodes_3" presStyleLbl="node1" presStyleIdx="2" presStyleCnt="3">
        <dgm:presLayoutVars>
          <dgm:bulletEnabled val="1"/>
        </dgm:presLayoutVars>
      </dgm:prSet>
      <dgm:spPr/>
      <dgm:t>
        <a:bodyPr/>
        <a:lstStyle/>
        <a:p>
          <a:endParaRPr lang="es-MX"/>
        </a:p>
      </dgm:t>
    </dgm:pt>
    <dgm:pt modelId="{40D6C600-0284-4CF0-BB92-0E032D648B4C}" type="pres">
      <dgm:prSet presAssocID="{49C1135F-9D2B-41EB-A7D1-E81FE8F3BA10}" presName="ThreeConn_1-2" presStyleLbl="fgAccFollowNode1" presStyleIdx="0" presStyleCnt="2">
        <dgm:presLayoutVars>
          <dgm:bulletEnabled val="1"/>
        </dgm:presLayoutVars>
      </dgm:prSet>
      <dgm:spPr/>
      <dgm:t>
        <a:bodyPr/>
        <a:lstStyle/>
        <a:p>
          <a:endParaRPr lang="es-MX"/>
        </a:p>
      </dgm:t>
    </dgm:pt>
    <dgm:pt modelId="{FE2D10F0-96ED-4736-882E-F5DBBAFFEF47}" type="pres">
      <dgm:prSet presAssocID="{49C1135F-9D2B-41EB-A7D1-E81FE8F3BA10}" presName="ThreeConn_2-3" presStyleLbl="fgAccFollowNode1" presStyleIdx="1" presStyleCnt="2">
        <dgm:presLayoutVars>
          <dgm:bulletEnabled val="1"/>
        </dgm:presLayoutVars>
      </dgm:prSet>
      <dgm:spPr/>
      <dgm:t>
        <a:bodyPr/>
        <a:lstStyle/>
        <a:p>
          <a:endParaRPr lang="es-MX"/>
        </a:p>
      </dgm:t>
    </dgm:pt>
    <dgm:pt modelId="{83EFB4D0-D454-4F03-9E33-C6C04F6DE9B6}" type="pres">
      <dgm:prSet presAssocID="{49C1135F-9D2B-41EB-A7D1-E81FE8F3BA10}" presName="ThreeNodes_1_text" presStyleLbl="node1" presStyleIdx="2" presStyleCnt="3">
        <dgm:presLayoutVars>
          <dgm:bulletEnabled val="1"/>
        </dgm:presLayoutVars>
      </dgm:prSet>
      <dgm:spPr/>
      <dgm:t>
        <a:bodyPr/>
        <a:lstStyle/>
        <a:p>
          <a:endParaRPr lang="es-MX"/>
        </a:p>
      </dgm:t>
    </dgm:pt>
    <dgm:pt modelId="{D446B160-3252-4A84-8CB5-96F21498DF7F}" type="pres">
      <dgm:prSet presAssocID="{49C1135F-9D2B-41EB-A7D1-E81FE8F3BA10}" presName="ThreeNodes_2_text" presStyleLbl="node1" presStyleIdx="2" presStyleCnt="3">
        <dgm:presLayoutVars>
          <dgm:bulletEnabled val="1"/>
        </dgm:presLayoutVars>
      </dgm:prSet>
      <dgm:spPr/>
      <dgm:t>
        <a:bodyPr/>
        <a:lstStyle/>
        <a:p>
          <a:endParaRPr lang="es-MX"/>
        </a:p>
      </dgm:t>
    </dgm:pt>
    <dgm:pt modelId="{4DE6F9F4-512C-41FB-8828-01985E6FCD2E}" type="pres">
      <dgm:prSet presAssocID="{49C1135F-9D2B-41EB-A7D1-E81FE8F3BA10}" presName="ThreeNodes_3_text" presStyleLbl="node1" presStyleIdx="2" presStyleCnt="3">
        <dgm:presLayoutVars>
          <dgm:bulletEnabled val="1"/>
        </dgm:presLayoutVars>
      </dgm:prSet>
      <dgm:spPr/>
      <dgm:t>
        <a:bodyPr/>
        <a:lstStyle/>
        <a:p>
          <a:endParaRPr lang="es-MX"/>
        </a:p>
      </dgm:t>
    </dgm:pt>
  </dgm:ptLst>
  <dgm:cxnLst>
    <dgm:cxn modelId="{3437A084-53EB-45B5-AAFF-572521C607E1}" type="presOf" srcId="{3DE4DFF6-8D61-4B47-88AF-F9A4346298E8}" destId="{83EFB4D0-D454-4F03-9E33-C6C04F6DE9B6}" srcOrd="1" destOrd="0" presId="urn:microsoft.com/office/officeart/2005/8/layout/vProcess5"/>
    <dgm:cxn modelId="{80310314-503F-4847-9D9B-40DA9B08E3E8}" type="presOf" srcId="{32A81EE7-3F2F-4324-9720-C15BBC178D27}" destId="{40D6C600-0284-4CF0-BB92-0E032D648B4C}" srcOrd="0" destOrd="0" presId="urn:microsoft.com/office/officeart/2005/8/layout/vProcess5"/>
    <dgm:cxn modelId="{48F91EF8-A8D5-4EF0-970E-7FDFDA07C0CC}" type="presOf" srcId="{F1EA5AF3-90CC-4D55-8C17-39D7CFCCB290}" destId="{A47132F8-0D49-45ED-B22E-1AD81D98A64A}" srcOrd="0" destOrd="0" presId="urn:microsoft.com/office/officeart/2005/8/layout/vProcess5"/>
    <dgm:cxn modelId="{F12FB8B9-C555-4D40-BB2B-589425F6CA42}" type="presOf" srcId="{F1EA5AF3-90CC-4D55-8C17-39D7CFCCB290}" destId="{4DE6F9F4-512C-41FB-8828-01985E6FCD2E}" srcOrd="1" destOrd="0" presId="urn:microsoft.com/office/officeart/2005/8/layout/vProcess5"/>
    <dgm:cxn modelId="{31A84A39-6751-4EB0-B990-617DC9C47AD0}" type="presOf" srcId="{17346557-D5AB-4FB0-9A09-11FB65D93C16}" destId="{C2906F0D-6A9A-4049-A3B2-411A6071AD10}" srcOrd="0" destOrd="0" presId="urn:microsoft.com/office/officeart/2005/8/layout/vProcess5"/>
    <dgm:cxn modelId="{EA68751E-8619-4B6F-BD94-E4DE8B3BE806}" type="presOf" srcId="{49C1135F-9D2B-41EB-A7D1-E81FE8F3BA10}" destId="{3F65DA9B-D0DF-44CB-AEF0-17F0A153B6E5}" srcOrd="0" destOrd="0" presId="urn:microsoft.com/office/officeart/2005/8/layout/vProcess5"/>
    <dgm:cxn modelId="{6B56A12A-C3E7-411F-BD92-1C91BBB0D285}" type="presOf" srcId="{17346557-D5AB-4FB0-9A09-11FB65D93C16}" destId="{D446B160-3252-4A84-8CB5-96F21498DF7F}" srcOrd="1" destOrd="0" presId="urn:microsoft.com/office/officeart/2005/8/layout/vProcess5"/>
    <dgm:cxn modelId="{B35AF785-E082-4C02-B3D7-24C9E37A94EA}" srcId="{49C1135F-9D2B-41EB-A7D1-E81FE8F3BA10}" destId="{17346557-D5AB-4FB0-9A09-11FB65D93C16}" srcOrd="1" destOrd="0" parTransId="{D506E0CE-66F0-4958-B319-2169D06AF7EA}" sibTransId="{85D3C968-7E91-4C26-AD80-11471ADF8344}"/>
    <dgm:cxn modelId="{B180F0D3-5C8B-4A8E-A863-8B5AC489798C}" srcId="{49C1135F-9D2B-41EB-A7D1-E81FE8F3BA10}" destId="{3DE4DFF6-8D61-4B47-88AF-F9A4346298E8}" srcOrd="0" destOrd="0" parTransId="{FD2050D7-A000-4AB0-993E-9F61D866E0E2}" sibTransId="{32A81EE7-3F2F-4324-9720-C15BBC178D27}"/>
    <dgm:cxn modelId="{2A7C5631-C386-4176-B8D3-68BA6C8D302F}" srcId="{49C1135F-9D2B-41EB-A7D1-E81FE8F3BA10}" destId="{F1EA5AF3-90CC-4D55-8C17-39D7CFCCB290}" srcOrd="2" destOrd="0" parTransId="{0BAB8A27-2DDC-4EF1-A29B-707D08486B1E}" sibTransId="{12F499DD-435F-458C-BAA5-22D4D2E6C921}"/>
    <dgm:cxn modelId="{78615B3E-93A1-4950-9EA0-2ADF5ECC1D17}" type="presOf" srcId="{85D3C968-7E91-4C26-AD80-11471ADF8344}" destId="{FE2D10F0-96ED-4736-882E-F5DBBAFFEF47}" srcOrd="0" destOrd="0" presId="urn:microsoft.com/office/officeart/2005/8/layout/vProcess5"/>
    <dgm:cxn modelId="{2CA3BD22-9600-4897-ADA8-EB8B299F5200}" type="presOf" srcId="{3DE4DFF6-8D61-4B47-88AF-F9A4346298E8}" destId="{0479A283-0936-48B0-A0F5-7091BC03C549}" srcOrd="0" destOrd="0" presId="urn:microsoft.com/office/officeart/2005/8/layout/vProcess5"/>
    <dgm:cxn modelId="{920C937A-02C4-4056-9D7F-22E76F76E175}" type="presParOf" srcId="{3F65DA9B-D0DF-44CB-AEF0-17F0A153B6E5}" destId="{AD6EB04B-FB2C-4FEE-963E-6F6B9EBE99F6}" srcOrd="0" destOrd="0" presId="urn:microsoft.com/office/officeart/2005/8/layout/vProcess5"/>
    <dgm:cxn modelId="{14F679C1-8BF7-4C8E-A4D4-98776827DAC8}" type="presParOf" srcId="{3F65DA9B-D0DF-44CB-AEF0-17F0A153B6E5}" destId="{0479A283-0936-48B0-A0F5-7091BC03C549}" srcOrd="1" destOrd="0" presId="urn:microsoft.com/office/officeart/2005/8/layout/vProcess5"/>
    <dgm:cxn modelId="{5DBF6023-FB7F-41F3-BD84-CC84AB3D1EC8}" type="presParOf" srcId="{3F65DA9B-D0DF-44CB-AEF0-17F0A153B6E5}" destId="{C2906F0D-6A9A-4049-A3B2-411A6071AD10}" srcOrd="2" destOrd="0" presId="urn:microsoft.com/office/officeart/2005/8/layout/vProcess5"/>
    <dgm:cxn modelId="{3A35588D-6A51-4C5A-A886-1D213A4D30CF}" type="presParOf" srcId="{3F65DA9B-D0DF-44CB-AEF0-17F0A153B6E5}" destId="{A47132F8-0D49-45ED-B22E-1AD81D98A64A}" srcOrd="3" destOrd="0" presId="urn:microsoft.com/office/officeart/2005/8/layout/vProcess5"/>
    <dgm:cxn modelId="{8F8247E1-38B6-4A5E-BC33-CDF996CA345C}" type="presParOf" srcId="{3F65DA9B-D0DF-44CB-AEF0-17F0A153B6E5}" destId="{40D6C600-0284-4CF0-BB92-0E032D648B4C}" srcOrd="4" destOrd="0" presId="urn:microsoft.com/office/officeart/2005/8/layout/vProcess5"/>
    <dgm:cxn modelId="{B0CACA6A-539B-47D8-8EA2-667B9C566742}" type="presParOf" srcId="{3F65DA9B-D0DF-44CB-AEF0-17F0A153B6E5}" destId="{FE2D10F0-96ED-4736-882E-F5DBBAFFEF47}" srcOrd="5" destOrd="0" presId="urn:microsoft.com/office/officeart/2005/8/layout/vProcess5"/>
    <dgm:cxn modelId="{F4717F96-7375-4110-BC56-0D534C1CF33D}" type="presParOf" srcId="{3F65DA9B-D0DF-44CB-AEF0-17F0A153B6E5}" destId="{83EFB4D0-D454-4F03-9E33-C6C04F6DE9B6}" srcOrd="6" destOrd="0" presId="urn:microsoft.com/office/officeart/2005/8/layout/vProcess5"/>
    <dgm:cxn modelId="{E463E519-ACF9-4AD7-8BFF-223D0EB4C1CE}" type="presParOf" srcId="{3F65DA9B-D0DF-44CB-AEF0-17F0A153B6E5}" destId="{D446B160-3252-4A84-8CB5-96F21498DF7F}" srcOrd="7" destOrd="0" presId="urn:microsoft.com/office/officeart/2005/8/layout/vProcess5"/>
    <dgm:cxn modelId="{1D638EC0-01AA-4A8A-B90A-C5EA61067D43}" type="presParOf" srcId="{3F65DA9B-D0DF-44CB-AEF0-17F0A153B6E5}" destId="{4DE6F9F4-512C-41FB-8828-01985E6FCD2E}"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CE2E6F-12D4-45AB-AB3C-D99B5DB200F7}" type="doc">
      <dgm:prSet loTypeId="urn:microsoft.com/office/officeart/2005/8/layout/cycle3" loCatId="cycle" qsTypeId="urn:microsoft.com/office/officeart/2005/8/quickstyle/simple1" qsCatId="simple" csTypeId="urn:microsoft.com/office/officeart/2005/8/colors/colorful4" csCatId="colorful" phldr="1"/>
      <dgm:spPr/>
      <dgm:t>
        <a:bodyPr/>
        <a:lstStyle/>
        <a:p>
          <a:endParaRPr lang="en-US"/>
        </a:p>
      </dgm:t>
    </dgm:pt>
    <dgm:pt modelId="{AF2D597D-3D84-4699-901E-2AAF360279F4}">
      <dgm:prSet custT="1"/>
      <dgm:spPr/>
      <dgm:t>
        <a:bodyPr/>
        <a:lstStyle/>
        <a:p>
          <a:pPr rtl="0"/>
          <a:r>
            <a:rPr lang="es-ES" sz="1600" dirty="0" smtClean="0"/>
            <a:t>¿En qué se gasta? </a:t>
          </a:r>
          <a:endParaRPr lang="es-MX" sz="1600" dirty="0"/>
        </a:p>
      </dgm:t>
    </dgm:pt>
    <dgm:pt modelId="{4B35D203-03C7-419B-9CA2-A7A0DAC53691}" type="parTrans" cxnId="{85016040-FFE7-4CC6-97C1-59F443FF2293}">
      <dgm:prSet/>
      <dgm:spPr/>
      <dgm:t>
        <a:bodyPr/>
        <a:lstStyle/>
        <a:p>
          <a:endParaRPr lang="en-US"/>
        </a:p>
      </dgm:t>
    </dgm:pt>
    <dgm:pt modelId="{CE089801-DFEF-4958-9E6C-6A87EB3C0524}" type="sibTrans" cxnId="{85016040-FFE7-4CC6-97C1-59F443FF2293}">
      <dgm:prSet/>
      <dgm:spPr/>
      <dgm:t>
        <a:bodyPr/>
        <a:lstStyle/>
        <a:p>
          <a:endParaRPr lang="en-US"/>
        </a:p>
      </dgm:t>
    </dgm:pt>
    <dgm:pt modelId="{E50D4ED6-284A-44F3-823E-8CACC94FE9D5}">
      <dgm:prSet/>
      <dgm:spPr/>
      <dgm:t>
        <a:bodyPr/>
        <a:lstStyle/>
        <a:p>
          <a:pPr rtl="0"/>
          <a:r>
            <a:rPr lang="es-MX" dirty="0" smtClean="0"/>
            <a:t>Gasto Corriente: es el gasto en bienes y servicios para la realización de actividades cotidianas gubernamentales.</a:t>
          </a:r>
          <a:endParaRPr lang="es-MX" dirty="0"/>
        </a:p>
      </dgm:t>
    </dgm:pt>
    <dgm:pt modelId="{B482F8BC-3FAC-4704-9616-E99C3A16AD51}" type="parTrans" cxnId="{5D68CA1F-0269-4453-BB61-00867A3DC602}">
      <dgm:prSet/>
      <dgm:spPr/>
      <dgm:t>
        <a:bodyPr/>
        <a:lstStyle/>
        <a:p>
          <a:endParaRPr lang="en-US"/>
        </a:p>
      </dgm:t>
    </dgm:pt>
    <dgm:pt modelId="{162C3F13-044C-40C4-938F-89793EB42A04}" type="sibTrans" cxnId="{5D68CA1F-0269-4453-BB61-00867A3DC602}">
      <dgm:prSet/>
      <dgm:spPr/>
      <dgm:t>
        <a:bodyPr/>
        <a:lstStyle/>
        <a:p>
          <a:endParaRPr lang="en-US"/>
        </a:p>
      </dgm:t>
    </dgm:pt>
    <dgm:pt modelId="{D917292D-CCE8-4ABC-A9E4-515AD9B2A2BE}">
      <dgm:prSet/>
      <dgm:spPr/>
      <dgm:t>
        <a:bodyPr/>
        <a:lstStyle/>
        <a:p>
          <a:pPr rtl="0"/>
          <a:r>
            <a:rPr lang="es-MX" dirty="0" smtClean="0"/>
            <a:t>Gasto Capital: Contribuye al desarrollo de la infraestructura y al incremento en la producción de bienes y servicios públicos.</a:t>
          </a:r>
          <a:endParaRPr lang="es-MX" dirty="0"/>
        </a:p>
      </dgm:t>
    </dgm:pt>
    <dgm:pt modelId="{2EA277CE-60D1-4E22-ABD6-7376490CE946}" type="parTrans" cxnId="{903087EF-858D-4323-8CF6-0AD462D778D8}">
      <dgm:prSet/>
      <dgm:spPr/>
      <dgm:t>
        <a:bodyPr/>
        <a:lstStyle/>
        <a:p>
          <a:endParaRPr lang="en-US"/>
        </a:p>
      </dgm:t>
    </dgm:pt>
    <dgm:pt modelId="{D6D646C6-72C5-4BA5-B6D6-89E90A2F3438}" type="sibTrans" cxnId="{903087EF-858D-4323-8CF6-0AD462D778D8}">
      <dgm:prSet/>
      <dgm:spPr/>
      <dgm:t>
        <a:bodyPr/>
        <a:lstStyle/>
        <a:p>
          <a:endParaRPr lang="en-US"/>
        </a:p>
      </dgm:t>
    </dgm:pt>
    <dgm:pt modelId="{DA12FDD5-2600-4D2B-A264-9054AEE22F08}" type="pres">
      <dgm:prSet presAssocID="{1BCE2E6F-12D4-45AB-AB3C-D99B5DB200F7}" presName="Name0" presStyleCnt="0">
        <dgm:presLayoutVars>
          <dgm:dir/>
          <dgm:resizeHandles val="exact"/>
        </dgm:presLayoutVars>
      </dgm:prSet>
      <dgm:spPr/>
      <dgm:t>
        <a:bodyPr/>
        <a:lstStyle/>
        <a:p>
          <a:endParaRPr lang="es-MX"/>
        </a:p>
      </dgm:t>
    </dgm:pt>
    <dgm:pt modelId="{EB243AD7-43A7-4855-A848-DC8DE834B91C}" type="pres">
      <dgm:prSet presAssocID="{1BCE2E6F-12D4-45AB-AB3C-D99B5DB200F7}" presName="cycle" presStyleCnt="0"/>
      <dgm:spPr/>
    </dgm:pt>
    <dgm:pt modelId="{F69AF378-1DE2-458C-82B6-83D73D9F20D4}" type="pres">
      <dgm:prSet presAssocID="{AF2D597D-3D84-4699-901E-2AAF360279F4}" presName="nodeFirstNode" presStyleLbl="node1" presStyleIdx="0" presStyleCnt="3">
        <dgm:presLayoutVars>
          <dgm:bulletEnabled val="1"/>
        </dgm:presLayoutVars>
      </dgm:prSet>
      <dgm:spPr/>
      <dgm:t>
        <a:bodyPr/>
        <a:lstStyle/>
        <a:p>
          <a:endParaRPr lang="es-MX"/>
        </a:p>
      </dgm:t>
    </dgm:pt>
    <dgm:pt modelId="{D53168C4-65EC-47EC-A615-D4E25ED41F3B}" type="pres">
      <dgm:prSet presAssocID="{CE089801-DFEF-4958-9E6C-6A87EB3C0524}" presName="sibTransFirstNode" presStyleLbl="bgShp" presStyleIdx="0" presStyleCnt="1"/>
      <dgm:spPr/>
      <dgm:t>
        <a:bodyPr/>
        <a:lstStyle/>
        <a:p>
          <a:endParaRPr lang="es-MX"/>
        </a:p>
      </dgm:t>
    </dgm:pt>
    <dgm:pt modelId="{A21C9326-3FDA-48E8-8E42-C486B9116248}" type="pres">
      <dgm:prSet presAssocID="{E50D4ED6-284A-44F3-823E-8CACC94FE9D5}" presName="nodeFollowingNodes" presStyleLbl="node1" presStyleIdx="1" presStyleCnt="3">
        <dgm:presLayoutVars>
          <dgm:bulletEnabled val="1"/>
        </dgm:presLayoutVars>
      </dgm:prSet>
      <dgm:spPr/>
      <dgm:t>
        <a:bodyPr/>
        <a:lstStyle/>
        <a:p>
          <a:endParaRPr lang="es-MX"/>
        </a:p>
      </dgm:t>
    </dgm:pt>
    <dgm:pt modelId="{C75EA3CC-9F87-4F13-9510-D57314E5BF0C}" type="pres">
      <dgm:prSet presAssocID="{D917292D-CCE8-4ABC-A9E4-515AD9B2A2BE}" presName="nodeFollowingNodes" presStyleLbl="node1" presStyleIdx="2" presStyleCnt="3">
        <dgm:presLayoutVars>
          <dgm:bulletEnabled val="1"/>
        </dgm:presLayoutVars>
      </dgm:prSet>
      <dgm:spPr/>
      <dgm:t>
        <a:bodyPr/>
        <a:lstStyle/>
        <a:p>
          <a:endParaRPr lang="es-MX"/>
        </a:p>
      </dgm:t>
    </dgm:pt>
  </dgm:ptLst>
  <dgm:cxnLst>
    <dgm:cxn modelId="{5238B0BD-3F99-4A15-B40C-12F0EF2AACB5}" type="presOf" srcId="{E50D4ED6-284A-44F3-823E-8CACC94FE9D5}" destId="{A21C9326-3FDA-48E8-8E42-C486B9116248}" srcOrd="0" destOrd="0" presId="urn:microsoft.com/office/officeart/2005/8/layout/cycle3"/>
    <dgm:cxn modelId="{5D68CA1F-0269-4453-BB61-00867A3DC602}" srcId="{1BCE2E6F-12D4-45AB-AB3C-D99B5DB200F7}" destId="{E50D4ED6-284A-44F3-823E-8CACC94FE9D5}" srcOrd="1" destOrd="0" parTransId="{B482F8BC-3FAC-4704-9616-E99C3A16AD51}" sibTransId="{162C3F13-044C-40C4-938F-89793EB42A04}"/>
    <dgm:cxn modelId="{DE833769-8A34-4DAF-92CF-1C5B8F100C93}" type="presOf" srcId="{1BCE2E6F-12D4-45AB-AB3C-D99B5DB200F7}" destId="{DA12FDD5-2600-4D2B-A264-9054AEE22F08}" srcOrd="0" destOrd="0" presId="urn:microsoft.com/office/officeart/2005/8/layout/cycle3"/>
    <dgm:cxn modelId="{85016040-FFE7-4CC6-97C1-59F443FF2293}" srcId="{1BCE2E6F-12D4-45AB-AB3C-D99B5DB200F7}" destId="{AF2D597D-3D84-4699-901E-2AAF360279F4}" srcOrd="0" destOrd="0" parTransId="{4B35D203-03C7-419B-9CA2-A7A0DAC53691}" sibTransId="{CE089801-DFEF-4958-9E6C-6A87EB3C0524}"/>
    <dgm:cxn modelId="{65EF58C7-FB7F-4EC3-A08B-498B2A80D272}" type="presOf" srcId="{AF2D597D-3D84-4699-901E-2AAF360279F4}" destId="{F69AF378-1DE2-458C-82B6-83D73D9F20D4}" srcOrd="0" destOrd="0" presId="urn:microsoft.com/office/officeart/2005/8/layout/cycle3"/>
    <dgm:cxn modelId="{68CDF72F-D62D-408A-816C-70B9298652F9}" type="presOf" srcId="{D917292D-CCE8-4ABC-A9E4-515AD9B2A2BE}" destId="{C75EA3CC-9F87-4F13-9510-D57314E5BF0C}" srcOrd="0" destOrd="0" presId="urn:microsoft.com/office/officeart/2005/8/layout/cycle3"/>
    <dgm:cxn modelId="{903087EF-858D-4323-8CF6-0AD462D778D8}" srcId="{1BCE2E6F-12D4-45AB-AB3C-D99B5DB200F7}" destId="{D917292D-CCE8-4ABC-A9E4-515AD9B2A2BE}" srcOrd="2" destOrd="0" parTransId="{2EA277CE-60D1-4E22-ABD6-7376490CE946}" sibTransId="{D6D646C6-72C5-4BA5-B6D6-89E90A2F3438}"/>
    <dgm:cxn modelId="{73610D3F-60D2-4B3C-864A-07E31C3E7469}" type="presOf" srcId="{CE089801-DFEF-4958-9E6C-6A87EB3C0524}" destId="{D53168C4-65EC-47EC-A615-D4E25ED41F3B}" srcOrd="0" destOrd="0" presId="urn:microsoft.com/office/officeart/2005/8/layout/cycle3"/>
    <dgm:cxn modelId="{F9CFE5A0-BAFD-4EA7-AB7D-4B4757381E9D}" type="presParOf" srcId="{DA12FDD5-2600-4D2B-A264-9054AEE22F08}" destId="{EB243AD7-43A7-4855-A848-DC8DE834B91C}" srcOrd="0" destOrd="0" presId="urn:microsoft.com/office/officeart/2005/8/layout/cycle3"/>
    <dgm:cxn modelId="{E5FD8E6B-0530-4F79-98A8-DA5E946BFBC7}" type="presParOf" srcId="{EB243AD7-43A7-4855-A848-DC8DE834B91C}" destId="{F69AF378-1DE2-458C-82B6-83D73D9F20D4}" srcOrd="0" destOrd="0" presId="urn:microsoft.com/office/officeart/2005/8/layout/cycle3"/>
    <dgm:cxn modelId="{A55BA4A1-E8F3-4816-A026-D2152402D17F}" type="presParOf" srcId="{EB243AD7-43A7-4855-A848-DC8DE834B91C}" destId="{D53168C4-65EC-47EC-A615-D4E25ED41F3B}" srcOrd="1" destOrd="0" presId="urn:microsoft.com/office/officeart/2005/8/layout/cycle3"/>
    <dgm:cxn modelId="{EF338476-9477-47EA-A036-E1E09C0129A1}" type="presParOf" srcId="{EB243AD7-43A7-4855-A848-DC8DE834B91C}" destId="{A21C9326-3FDA-48E8-8E42-C486B9116248}" srcOrd="2" destOrd="0" presId="urn:microsoft.com/office/officeart/2005/8/layout/cycle3"/>
    <dgm:cxn modelId="{37B5A289-FA03-486B-8EF7-6B43DC9EBE6F}" type="presParOf" srcId="{EB243AD7-43A7-4855-A848-DC8DE834B91C}" destId="{C75EA3CC-9F87-4F13-9510-D57314E5BF0C}" srcOrd="3"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92C3977-7E1F-49B0-8C03-29F6955C494A}"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DAF77EF7-090E-4846-81E8-ACEDB17448C0}">
      <dgm:prSet custT="1"/>
      <dgm:spPr/>
      <dgm:t>
        <a:bodyPr/>
        <a:lstStyle/>
        <a:p>
          <a:pPr rtl="0"/>
          <a:r>
            <a:rPr lang="es-ES" sz="1800" dirty="0" smtClean="0"/>
            <a:t>¿Para qué se gasta? Desarrollo económico, social y gobierno</a:t>
          </a:r>
          <a:endParaRPr lang="es-MX" sz="1800" dirty="0"/>
        </a:p>
      </dgm:t>
    </dgm:pt>
    <dgm:pt modelId="{9F8988B9-04CB-45AF-88D9-EC163BDBA9AE}" type="parTrans" cxnId="{A6DD927C-6752-438F-BC15-9EDEB7B89EF9}">
      <dgm:prSet/>
      <dgm:spPr/>
      <dgm:t>
        <a:bodyPr/>
        <a:lstStyle/>
        <a:p>
          <a:endParaRPr lang="en-US"/>
        </a:p>
      </dgm:t>
    </dgm:pt>
    <dgm:pt modelId="{89A26BAF-0153-47A9-9BF8-D704AA733CF3}" type="sibTrans" cxnId="{A6DD927C-6752-438F-BC15-9EDEB7B89EF9}">
      <dgm:prSet/>
      <dgm:spPr/>
      <dgm:t>
        <a:bodyPr/>
        <a:lstStyle/>
        <a:p>
          <a:endParaRPr lang="en-US"/>
        </a:p>
      </dgm:t>
    </dgm:pt>
    <dgm:pt modelId="{8F74D2AC-7C75-4AAF-A1C8-17890C8649E2}" type="pres">
      <dgm:prSet presAssocID="{F92C3977-7E1F-49B0-8C03-29F6955C494A}" presName="linear" presStyleCnt="0">
        <dgm:presLayoutVars>
          <dgm:animLvl val="lvl"/>
          <dgm:resizeHandles val="exact"/>
        </dgm:presLayoutVars>
      </dgm:prSet>
      <dgm:spPr/>
      <dgm:t>
        <a:bodyPr/>
        <a:lstStyle/>
        <a:p>
          <a:endParaRPr lang="es-MX"/>
        </a:p>
      </dgm:t>
    </dgm:pt>
    <dgm:pt modelId="{A0C6C2E8-706B-448D-949F-78F951210683}" type="pres">
      <dgm:prSet presAssocID="{DAF77EF7-090E-4846-81E8-ACEDB17448C0}" presName="parentText" presStyleLbl="node1" presStyleIdx="0" presStyleCnt="1" custLinFactNeighborX="1554" custLinFactNeighborY="14856">
        <dgm:presLayoutVars>
          <dgm:chMax val="0"/>
          <dgm:bulletEnabled val="1"/>
        </dgm:presLayoutVars>
      </dgm:prSet>
      <dgm:spPr/>
      <dgm:t>
        <a:bodyPr/>
        <a:lstStyle/>
        <a:p>
          <a:endParaRPr lang="es-MX"/>
        </a:p>
      </dgm:t>
    </dgm:pt>
  </dgm:ptLst>
  <dgm:cxnLst>
    <dgm:cxn modelId="{A6DD927C-6752-438F-BC15-9EDEB7B89EF9}" srcId="{F92C3977-7E1F-49B0-8C03-29F6955C494A}" destId="{DAF77EF7-090E-4846-81E8-ACEDB17448C0}" srcOrd="0" destOrd="0" parTransId="{9F8988B9-04CB-45AF-88D9-EC163BDBA9AE}" sibTransId="{89A26BAF-0153-47A9-9BF8-D704AA733CF3}"/>
    <dgm:cxn modelId="{87CB8514-E7AE-4709-B991-252516F1AF77}" type="presOf" srcId="{DAF77EF7-090E-4846-81E8-ACEDB17448C0}" destId="{A0C6C2E8-706B-448D-949F-78F951210683}" srcOrd="0" destOrd="0" presId="urn:microsoft.com/office/officeart/2005/8/layout/vList2"/>
    <dgm:cxn modelId="{6BBF6094-6BF3-4B6E-8C58-84A5083EC4EF}" type="presOf" srcId="{F92C3977-7E1F-49B0-8C03-29F6955C494A}" destId="{8F74D2AC-7C75-4AAF-A1C8-17890C8649E2}" srcOrd="0" destOrd="0" presId="urn:microsoft.com/office/officeart/2005/8/layout/vList2"/>
    <dgm:cxn modelId="{ECB0010F-5559-4E2E-8046-A33730E15CDB}" type="presParOf" srcId="{8F74D2AC-7C75-4AAF-A1C8-17890C8649E2}" destId="{A0C6C2E8-706B-448D-949F-78F95121068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92C3977-7E1F-49B0-8C03-29F6955C494A}"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en-US"/>
        </a:p>
      </dgm:t>
    </dgm:pt>
    <dgm:pt modelId="{8F74D2AC-7C75-4AAF-A1C8-17890C8649E2}" type="pres">
      <dgm:prSet presAssocID="{F92C3977-7E1F-49B0-8C03-29F6955C494A}" presName="linear" presStyleCnt="0">
        <dgm:presLayoutVars>
          <dgm:animLvl val="lvl"/>
          <dgm:resizeHandles val="exact"/>
        </dgm:presLayoutVars>
      </dgm:prSet>
      <dgm:spPr/>
      <dgm:t>
        <a:bodyPr/>
        <a:lstStyle/>
        <a:p>
          <a:endParaRPr lang="es-MX"/>
        </a:p>
      </dgm:t>
    </dgm:pt>
  </dgm:ptLst>
  <dgm:cxnLst>
    <dgm:cxn modelId="{6BBF6094-6BF3-4B6E-8C58-84A5083EC4EF}" type="presOf" srcId="{F92C3977-7E1F-49B0-8C03-29F6955C494A}" destId="{8F74D2AC-7C75-4AAF-A1C8-17890C8649E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1005339-26E2-415D-81B9-9F90A38072C7}" type="doc">
      <dgm:prSet loTypeId="urn:microsoft.com/office/officeart/2005/8/layout/bProcess4" loCatId="process" qsTypeId="urn:microsoft.com/office/officeart/2005/8/quickstyle/simple1" qsCatId="simple" csTypeId="urn:microsoft.com/office/officeart/2005/8/colors/colorful4" csCatId="colorful"/>
      <dgm:spPr/>
      <dgm:t>
        <a:bodyPr/>
        <a:lstStyle/>
        <a:p>
          <a:endParaRPr lang="en-US"/>
        </a:p>
      </dgm:t>
    </dgm:pt>
    <dgm:pt modelId="{F3361FF8-A574-41DB-95A4-999D1290BD5A}">
      <dgm:prSet/>
      <dgm:spPr/>
      <dgm:t>
        <a:bodyPr/>
        <a:lstStyle/>
        <a:p>
          <a:pPr rtl="0"/>
          <a:r>
            <a:rPr lang="es-ES" smtClean="0"/>
            <a:t>¿Qué pueden hacer los ciudadanos?</a:t>
          </a:r>
          <a:endParaRPr lang="es-MX"/>
        </a:p>
      </dgm:t>
    </dgm:pt>
    <dgm:pt modelId="{742909C9-5218-41B5-91C0-146FDCADFC53}" type="parTrans" cxnId="{39F68A93-7A0B-4221-A0EE-E5CF2A8F0AEE}">
      <dgm:prSet/>
      <dgm:spPr/>
      <dgm:t>
        <a:bodyPr/>
        <a:lstStyle/>
        <a:p>
          <a:endParaRPr lang="en-US"/>
        </a:p>
      </dgm:t>
    </dgm:pt>
    <dgm:pt modelId="{F2BDEDAC-9656-47B2-A336-34DAE7706B4E}" type="sibTrans" cxnId="{39F68A93-7A0B-4221-A0EE-E5CF2A8F0AEE}">
      <dgm:prSet/>
      <dgm:spPr/>
      <dgm:t>
        <a:bodyPr/>
        <a:lstStyle/>
        <a:p>
          <a:endParaRPr lang="en-US"/>
        </a:p>
      </dgm:t>
    </dgm:pt>
    <dgm:pt modelId="{CF860237-4014-427A-9CBD-31BDF858CB35}">
      <dgm:prSet/>
      <dgm:spPr/>
      <dgm:t>
        <a:bodyPr/>
        <a:lstStyle/>
        <a:p>
          <a:pPr rtl="0"/>
          <a:r>
            <a:rPr lang="es-ES" smtClean="0"/>
            <a:t>Dentro de los mecanismos para la participación social ,que tiene el ayuntamiento de Chihuahua, relacionados de alguna manera al presupuesto se encuentra el Comité para la Planeación Municipal (COPLADEMUN), que contiene miembros de la sociedad civil.</a:t>
          </a:r>
          <a:endParaRPr lang="es-MX"/>
        </a:p>
      </dgm:t>
    </dgm:pt>
    <dgm:pt modelId="{312A9FE7-5BC7-4A0C-8C4D-7A99D6474D45}" type="parTrans" cxnId="{4FA5786B-BC07-4D4A-B3A0-463A53E87F5E}">
      <dgm:prSet/>
      <dgm:spPr/>
      <dgm:t>
        <a:bodyPr/>
        <a:lstStyle/>
        <a:p>
          <a:endParaRPr lang="en-US"/>
        </a:p>
      </dgm:t>
    </dgm:pt>
    <dgm:pt modelId="{AB530A37-A470-4D47-A128-8FE1C06D6BE7}" type="sibTrans" cxnId="{4FA5786B-BC07-4D4A-B3A0-463A53E87F5E}">
      <dgm:prSet/>
      <dgm:spPr/>
      <dgm:t>
        <a:bodyPr/>
        <a:lstStyle/>
        <a:p>
          <a:endParaRPr lang="en-US"/>
        </a:p>
      </dgm:t>
    </dgm:pt>
    <dgm:pt modelId="{422691F5-8E4F-49F1-B990-3B7B97C9D67C}">
      <dgm:prSet/>
      <dgm:spPr/>
      <dgm:t>
        <a:bodyPr/>
        <a:lstStyle/>
        <a:p>
          <a:pPr rtl="0"/>
          <a:r>
            <a:rPr lang="es-ES" smtClean="0"/>
            <a:t>En dicho Consejo, se socializan los usos del presupuesto de inversión por tipo de fondo, y las obras donde se usaron. Como acceso a la información las actas de las sesiones se suben al apartado de transparencia del Ayuntamiento.</a:t>
          </a:r>
          <a:endParaRPr lang="es-MX"/>
        </a:p>
      </dgm:t>
    </dgm:pt>
    <dgm:pt modelId="{8A75DF4F-6567-470A-84DE-C9093B917D5C}" type="parTrans" cxnId="{497A887F-CC58-42F2-A388-DE8910E05AB3}">
      <dgm:prSet/>
      <dgm:spPr/>
      <dgm:t>
        <a:bodyPr/>
        <a:lstStyle/>
        <a:p>
          <a:endParaRPr lang="en-US"/>
        </a:p>
      </dgm:t>
    </dgm:pt>
    <dgm:pt modelId="{88659ED1-E7A1-4C7E-A52A-89F7B22EDC80}" type="sibTrans" cxnId="{497A887F-CC58-42F2-A388-DE8910E05AB3}">
      <dgm:prSet/>
      <dgm:spPr/>
      <dgm:t>
        <a:bodyPr/>
        <a:lstStyle/>
        <a:p>
          <a:endParaRPr lang="en-US"/>
        </a:p>
      </dgm:t>
    </dgm:pt>
    <dgm:pt modelId="{4AEB66F6-798F-4AC2-9038-10B42D751D7D}" type="pres">
      <dgm:prSet presAssocID="{F1005339-26E2-415D-81B9-9F90A38072C7}" presName="Name0" presStyleCnt="0">
        <dgm:presLayoutVars>
          <dgm:dir/>
          <dgm:resizeHandles/>
        </dgm:presLayoutVars>
      </dgm:prSet>
      <dgm:spPr/>
      <dgm:t>
        <a:bodyPr/>
        <a:lstStyle/>
        <a:p>
          <a:endParaRPr lang="es-MX"/>
        </a:p>
      </dgm:t>
    </dgm:pt>
    <dgm:pt modelId="{CB37C573-C99C-4D83-BF26-747481A52EAE}" type="pres">
      <dgm:prSet presAssocID="{F3361FF8-A574-41DB-95A4-999D1290BD5A}" presName="compNode" presStyleCnt="0"/>
      <dgm:spPr/>
    </dgm:pt>
    <dgm:pt modelId="{ED2F6B9F-9913-4E5E-9002-048FA96AFFCC}" type="pres">
      <dgm:prSet presAssocID="{F3361FF8-A574-41DB-95A4-999D1290BD5A}" presName="dummyConnPt" presStyleCnt="0"/>
      <dgm:spPr/>
    </dgm:pt>
    <dgm:pt modelId="{02C1CF01-2D44-40A7-8168-F050EB709579}" type="pres">
      <dgm:prSet presAssocID="{F3361FF8-A574-41DB-95A4-999D1290BD5A}" presName="node" presStyleLbl="node1" presStyleIdx="0" presStyleCnt="3">
        <dgm:presLayoutVars>
          <dgm:bulletEnabled val="1"/>
        </dgm:presLayoutVars>
      </dgm:prSet>
      <dgm:spPr/>
      <dgm:t>
        <a:bodyPr/>
        <a:lstStyle/>
        <a:p>
          <a:endParaRPr lang="es-MX"/>
        </a:p>
      </dgm:t>
    </dgm:pt>
    <dgm:pt modelId="{C09F37B7-6B3C-4F94-8934-18695A973CBB}" type="pres">
      <dgm:prSet presAssocID="{F2BDEDAC-9656-47B2-A336-34DAE7706B4E}" presName="sibTrans" presStyleLbl="bgSibTrans2D1" presStyleIdx="0" presStyleCnt="2"/>
      <dgm:spPr/>
      <dgm:t>
        <a:bodyPr/>
        <a:lstStyle/>
        <a:p>
          <a:endParaRPr lang="es-MX"/>
        </a:p>
      </dgm:t>
    </dgm:pt>
    <dgm:pt modelId="{75C717A2-5A00-41BA-99FD-7644C3D04737}" type="pres">
      <dgm:prSet presAssocID="{CF860237-4014-427A-9CBD-31BDF858CB35}" presName="compNode" presStyleCnt="0"/>
      <dgm:spPr/>
    </dgm:pt>
    <dgm:pt modelId="{D7522A6B-06A8-4E44-A95F-D36F0E1E6196}" type="pres">
      <dgm:prSet presAssocID="{CF860237-4014-427A-9CBD-31BDF858CB35}" presName="dummyConnPt" presStyleCnt="0"/>
      <dgm:spPr/>
    </dgm:pt>
    <dgm:pt modelId="{E4091DDE-B899-45BA-A3DC-0E807706609A}" type="pres">
      <dgm:prSet presAssocID="{CF860237-4014-427A-9CBD-31BDF858CB35}" presName="node" presStyleLbl="node1" presStyleIdx="1" presStyleCnt="3">
        <dgm:presLayoutVars>
          <dgm:bulletEnabled val="1"/>
        </dgm:presLayoutVars>
      </dgm:prSet>
      <dgm:spPr/>
      <dgm:t>
        <a:bodyPr/>
        <a:lstStyle/>
        <a:p>
          <a:endParaRPr lang="es-MX"/>
        </a:p>
      </dgm:t>
    </dgm:pt>
    <dgm:pt modelId="{11418F8D-8ACE-4A90-9C3A-FDE1D858B936}" type="pres">
      <dgm:prSet presAssocID="{AB530A37-A470-4D47-A128-8FE1C06D6BE7}" presName="sibTrans" presStyleLbl="bgSibTrans2D1" presStyleIdx="1" presStyleCnt="2"/>
      <dgm:spPr/>
      <dgm:t>
        <a:bodyPr/>
        <a:lstStyle/>
        <a:p>
          <a:endParaRPr lang="es-MX"/>
        </a:p>
      </dgm:t>
    </dgm:pt>
    <dgm:pt modelId="{23B2E899-AE67-4D95-BACC-690447DAFDFB}" type="pres">
      <dgm:prSet presAssocID="{422691F5-8E4F-49F1-B990-3B7B97C9D67C}" presName="compNode" presStyleCnt="0"/>
      <dgm:spPr/>
    </dgm:pt>
    <dgm:pt modelId="{25E478BE-476C-4FE7-8923-E410164BB5B7}" type="pres">
      <dgm:prSet presAssocID="{422691F5-8E4F-49F1-B990-3B7B97C9D67C}" presName="dummyConnPt" presStyleCnt="0"/>
      <dgm:spPr/>
    </dgm:pt>
    <dgm:pt modelId="{821B5A08-4E16-4770-BE07-7233472A09BD}" type="pres">
      <dgm:prSet presAssocID="{422691F5-8E4F-49F1-B990-3B7B97C9D67C}" presName="node" presStyleLbl="node1" presStyleIdx="2" presStyleCnt="3">
        <dgm:presLayoutVars>
          <dgm:bulletEnabled val="1"/>
        </dgm:presLayoutVars>
      </dgm:prSet>
      <dgm:spPr/>
      <dgm:t>
        <a:bodyPr/>
        <a:lstStyle/>
        <a:p>
          <a:endParaRPr lang="es-MX"/>
        </a:p>
      </dgm:t>
    </dgm:pt>
  </dgm:ptLst>
  <dgm:cxnLst>
    <dgm:cxn modelId="{6ED0F7F4-38A4-4766-9B2A-00E394FA68A5}" type="presOf" srcId="{F2BDEDAC-9656-47B2-A336-34DAE7706B4E}" destId="{C09F37B7-6B3C-4F94-8934-18695A973CBB}" srcOrd="0" destOrd="0" presId="urn:microsoft.com/office/officeart/2005/8/layout/bProcess4"/>
    <dgm:cxn modelId="{AFE6046B-2573-4D5E-8130-69031A716F7B}" type="presOf" srcId="{422691F5-8E4F-49F1-B990-3B7B97C9D67C}" destId="{821B5A08-4E16-4770-BE07-7233472A09BD}" srcOrd="0" destOrd="0" presId="urn:microsoft.com/office/officeart/2005/8/layout/bProcess4"/>
    <dgm:cxn modelId="{39F68A93-7A0B-4221-A0EE-E5CF2A8F0AEE}" srcId="{F1005339-26E2-415D-81B9-9F90A38072C7}" destId="{F3361FF8-A574-41DB-95A4-999D1290BD5A}" srcOrd="0" destOrd="0" parTransId="{742909C9-5218-41B5-91C0-146FDCADFC53}" sibTransId="{F2BDEDAC-9656-47B2-A336-34DAE7706B4E}"/>
    <dgm:cxn modelId="{388A6418-4670-4A67-9B0A-5002740D2B08}" type="presOf" srcId="{AB530A37-A470-4D47-A128-8FE1C06D6BE7}" destId="{11418F8D-8ACE-4A90-9C3A-FDE1D858B936}" srcOrd="0" destOrd="0" presId="urn:microsoft.com/office/officeart/2005/8/layout/bProcess4"/>
    <dgm:cxn modelId="{497A887F-CC58-42F2-A388-DE8910E05AB3}" srcId="{F1005339-26E2-415D-81B9-9F90A38072C7}" destId="{422691F5-8E4F-49F1-B990-3B7B97C9D67C}" srcOrd="2" destOrd="0" parTransId="{8A75DF4F-6567-470A-84DE-C9093B917D5C}" sibTransId="{88659ED1-E7A1-4C7E-A52A-89F7B22EDC80}"/>
    <dgm:cxn modelId="{4FA5786B-BC07-4D4A-B3A0-463A53E87F5E}" srcId="{F1005339-26E2-415D-81B9-9F90A38072C7}" destId="{CF860237-4014-427A-9CBD-31BDF858CB35}" srcOrd="1" destOrd="0" parTransId="{312A9FE7-5BC7-4A0C-8C4D-7A99D6474D45}" sibTransId="{AB530A37-A470-4D47-A128-8FE1C06D6BE7}"/>
    <dgm:cxn modelId="{B0479270-01F6-43FC-B281-FC0B6E303C43}" type="presOf" srcId="{F3361FF8-A574-41DB-95A4-999D1290BD5A}" destId="{02C1CF01-2D44-40A7-8168-F050EB709579}" srcOrd="0" destOrd="0" presId="urn:microsoft.com/office/officeart/2005/8/layout/bProcess4"/>
    <dgm:cxn modelId="{1E3CA89E-709B-41C8-896C-29C7D3F98FB5}" type="presOf" srcId="{CF860237-4014-427A-9CBD-31BDF858CB35}" destId="{E4091DDE-B899-45BA-A3DC-0E807706609A}" srcOrd="0" destOrd="0" presId="urn:microsoft.com/office/officeart/2005/8/layout/bProcess4"/>
    <dgm:cxn modelId="{B2C172BC-61EE-44D0-90B9-9700B9FB7BE2}" type="presOf" srcId="{F1005339-26E2-415D-81B9-9F90A38072C7}" destId="{4AEB66F6-798F-4AC2-9038-10B42D751D7D}" srcOrd="0" destOrd="0" presId="urn:microsoft.com/office/officeart/2005/8/layout/bProcess4"/>
    <dgm:cxn modelId="{06C6CBC6-18C4-451E-B1E4-F974C98875C8}" type="presParOf" srcId="{4AEB66F6-798F-4AC2-9038-10B42D751D7D}" destId="{CB37C573-C99C-4D83-BF26-747481A52EAE}" srcOrd="0" destOrd="0" presId="urn:microsoft.com/office/officeart/2005/8/layout/bProcess4"/>
    <dgm:cxn modelId="{360B05A5-C727-4BCD-8460-860C92849724}" type="presParOf" srcId="{CB37C573-C99C-4D83-BF26-747481A52EAE}" destId="{ED2F6B9F-9913-4E5E-9002-048FA96AFFCC}" srcOrd="0" destOrd="0" presId="urn:microsoft.com/office/officeart/2005/8/layout/bProcess4"/>
    <dgm:cxn modelId="{15F05F93-7AB5-498E-B0D1-5105C5038C45}" type="presParOf" srcId="{CB37C573-C99C-4D83-BF26-747481A52EAE}" destId="{02C1CF01-2D44-40A7-8168-F050EB709579}" srcOrd="1" destOrd="0" presId="urn:microsoft.com/office/officeart/2005/8/layout/bProcess4"/>
    <dgm:cxn modelId="{051D8DD0-19CE-46CA-9972-B0AA530842C1}" type="presParOf" srcId="{4AEB66F6-798F-4AC2-9038-10B42D751D7D}" destId="{C09F37B7-6B3C-4F94-8934-18695A973CBB}" srcOrd="1" destOrd="0" presId="urn:microsoft.com/office/officeart/2005/8/layout/bProcess4"/>
    <dgm:cxn modelId="{EDC06080-DEDF-4BB0-9ECD-E7EAEA282E0B}" type="presParOf" srcId="{4AEB66F6-798F-4AC2-9038-10B42D751D7D}" destId="{75C717A2-5A00-41BA-99FD-7644C3D04737}" srcOrd="2" destOrd="0" presId="urn:microsoft.com/office/officeart/2005/8/layout/bProcess4"/>
    <dgm:cxn modelId="{E293332C-0E98-42BD-A369-A1CD3C370E59}" type="presParOf" srcId="{75C717A2-5A00-41BA-99FD-7644C3D04737}" destId="{D7522A6B-06A8-4E44-A95F-D36F0E1E6196}" srcOrd="0" destOrd="0" presId="urn:microsoft.com/office/officeart/2005/8/layout/bProcess4"/>
    <dgm:cxn modelId="{1E0D23D9-8C65-4334-B80C-CBFBBDD2CDD9}" type="presParOf" srcId="{75C717A2-5A00-41BA-99FD-7644C3D04737}" destId="{E4091DDE-B899-45BA-A3DC-0E807706609A}" srcOrd="1" destOrd="0" presId="urn:microsoft.com/office/officeart/2005/8/layout/bProcess4"/>
    <dgm:cxn modelId="{C84BA7EB-D661-432E-84D1-9D0AE15EF523}" type="presParOf" srcId="{4AEB66F6-798F-4AC2-9038-10B42D751D7D}" destId="{11418F8D-8ACE-4A90-9C3A-FDE1D858B936}" srcOrd="3" destOrd="0" presId="urn:microsoft.com/office/officeart/2005/8/layout/bProcess4"/>
    <dgm:cxn modelId="{A338BC75-E743-41A9-91A8-7FBFD83E15C4}" type="presParOf" srcId="{4AEB66F6-798F-4AC2-9038-10B42D751D7D}" destId="{23B2E899-AE67-4D95-BACC-690447DAFDFB}" srcOrd="4" destOrd="0" presId="urn:microsoft.com/office/officeart/2005/8/layout/bProcess4"/>
    <dgm:cxn modelId="{B900D6EB-34D1-4852-AC31-6EF89A5AD7AF}" type="presParOf" srcId="{23B2E899-AE67-4D95-BACC-690447DAFDFB}" destId="{25E478BE-476C-4FE7-8923-E410164BB5B7}" srcOrd="0" destOrd="0" presId="urn:microsoft.com/office/officeart/2005/8/layout/bProcess4"/>
    <dgm:cxn modelId="{63DB5438-2017-4957-A4B8-0FF548B24830}" type="presParOf" srcId="{23B2E899-AE67-4D95-BACC-690447DAFDFB}" destId="{821B5A08-4E16-4770-BE07-7233472A09BD}" srcOrd="1" destOrd="0" presId="urn:microsoft.com/office/officeart/2005/8/layout/b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s-ES"/>
          </a:p>
        </p:txBody>
      </p:sp>
      <p:sp>
        <p:nvSpPr>
          <p:cNvPr id="3" name="Marcador de fecha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2C5D2C5-69BA-FC4D-BF3D-8094C5C18181}" type="datetimeFigureOut">
              <a:rPr lang="es-ES" smtClean="0"/>
              <a:t>28/08/2018</a:t>
            </a:fld>
            <a:endParaRPr lang="es-ES"/>
          </a:p>
        </p:txBody>
      </p:sp>
      <p:sp>
        <p:nvSpPr>
          <p:cNvPr id="4" name="Marcador de imagen de diapositiva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s-ES"/>
          </a:p>
        </p:txBody>
      </p:sp>
      <p:sp>
        <p:nvSpPr>
          <p:cNvPr id="5" name="Marcador de notas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F7320D4-5C1B-CE46-A875-1BAA3314AAE9}" type="slidenum">
              <a:rPr lang="es-ES" smtClean="0"/>
              <a:t>‹Nº›</a:t>
            </a:fld>
            <a:endParaRPr lang="es-ES"/>
          </a:p>
        </p:txBody>
      </p:sp>
    </p:spTree>
    <p:extLst>
      <p:ext uri="{BB962C8B-B14F-4D97-AF65-F5344CB8AC3E}">
        <p14:creationId xmlns:p14="http://schemas.microsoft.com/office/powerpoint/2010/main" val="3478143026"/>
      </p:ext>
    </p:extLst>
  </p:cSld>
  <p:clrMap bg1="lt1" tx1="dk1" bg2="lt2" tx2="dk2" accent1="accent1" accent2="accent2" accent3="accent3" accent4="accent4" accent5="accent5" accent6="accent6" hlink="hlink" folHlink="folHlink"/>
  <p:notesStyle>
    <a:lvl1pPr marL="0" algn="l" defTabSz="457162" rtl="0" eaLnBrk="1" latinLnBrk="0" hangingPunct="1">
      <a:defRPr sz="1200" kern="1200">
        <a:solidFill>
          <a:schemeClr val="tx1"/>
        </a:solidFill>
        <a:latin typeface="+mn-lt"/>
        <a:ea typeface="+mn-ea"/>
        <a:cs typeface="+mn-cs"/>
      </a:defRPr>
    </a:lvl1pPr>
    <a:lvl2pPr marL="457162" algn="l" defTabSz="457162" rtl="0" eaLnBrk="1" latinLnBrk="0" hangingPunct="1">
      <a:defRPr sz="1200" kern="1200">
        <a:solidFill>
          <a:schemeClr val="tx1"/>
        </a:solidFill>
        <a:latin typeface="+mn-lt"/>
        <a:ea typeface="+mn-ea"/>
        <a:cs typeface="+mn-cs"/>
      </a:defRPr>
    </a:lvl2pPr>
    <a:lvl3pPr marL="914325" algn="l" defTabSz="457162" rtl="0" eaLnBrk="1" latinLnBrk="0" hangingPunct="1">
      <a:defRPr sz="1200" kern="1200">
        <a:solidFill>
          <a:schemeClr val="tx1"/>
        </a:solidFill>
        <a:latin typeface="+mn-lt"/>
        <a:ea typeface="+mn-ea"/>
        <a:cs typeface="+mn-cs"/>
      </a:defRPr>
    </a:lvl3pPr>
    <a:lvl4pPr marL="1371487" algn="l" defTabSz="457162" rtl="0" eaLnBrk="1" latinLnBrk="0" hangingPunct="1">
      <a:defRPr sz="1200" kern="1200">
        <a:solidFill>
          <a:schemeClr val="tx1"/>
        </a:solidFill>
        <a:latin typeface="+mn-lt"/>
        <a:ea typeface="+mn-ea"/>
        <a:cs typeface="+mn-cs"/>
      </a:defRPr>
    </a:lvl4pPr>
    <a:lvl5pPr marL="1828649" algn="l" defTabSz="457162" rtl="0" eaLnBrk="1" latinLnBrk="0" hangingPunct="1">
      <a:defRPr sz="1200" kern="1200">
        <a:solidFill>
          <a:schemeClr val="tx1"/>
        </a:solidFill>
        <a:latin typeface="+mn-lt"/>
        <a:ea typeface="+mn-ea"/>
        <a:cs typeface="+mn-cs"/>
      </a:defRPr>
    </a:lvl5pPr>
    <a:lvl6pPr marL="2285811" algn="l" defTabSz="457162" rtl="0" eaLnBrk="1" latinLnBrk="0" hangingPunct="1">
      <a:defRPr sz="1200" kern="1200">
        <a:solidFill>
          <a:schemeClr val="tx1"/>
        </a:solidFill>
        <a:latin typeface="+mn-lt"/>
        <a:ea typeface="+mn-ea"/>
        <a:cs typeface="+mn-cs"/>
      </a:defRPr>
    </a:lvl6pPr>
    <a:lvl7pPr marL="2742974" algn="l" defTabSz="457162" rtl="0" eaLnBrk="1" latinLnBrk="0" hangingPunct="1">
      <a:defRPr sz="1200" kern="1200">
        <a:solidFill>
          <a:schemeClr val="tx1"/>
        </a:solidFill>
        <a:latin typeface="+mn-lt"/>
        <a:ea typeface="+mn-ea"/>
        <a:cs typeface="+mn-cs"/>
      </a:defRPr>
    </a:lvl7pPr>
    <a:lvl8pPr marL="3200136" algn="l" defTabSz="457162" rtl="0" eaLnBrk="1" latinLnBrk="0" hangingPunct="1">
      <a:defRPr sz="1200" kern="1200">
        <a:solidFill>
          <a:schemeClr val="tx1"/>
        </a:solidFill>
        <a:latin typeface="+mn-lt"/>
        <a:ea typeface="+mn-ea"/>
        <a:cs typeface="+mn-cs"/>
      </a:defRPr>
    </a:lvl8pPr>
    <a:lvl9pPr marL="3657299" algn="l" defTabSz="457162"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1" y="213043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1" y="3886201"/>
            <a:ext cx="6400800" cy="1752600"/>
          </a:xfrm>
        </p:spPr>
        <p:txBody>
          <a:bodyPr/>
          <a:lstStyle>
            <a:lvl1pPr marL="0" indent="0" algn="ctr">
              <a:buNone/>
              <a:defRPr>
                <a:solidFill>
                  <a:schemeClr val="tx1">
                    <a:tint val="75000"/>
                  </a:schemeClr>
                </a:solidFill>
              </a:defRPr>
            </a:lvl1pPr>
            <a:lvl2pPr marL="457162" indent="0" algn="ctr">
              <a:buNone/>
              <a:defRPr>
                <a:solidFill>
                  <a:schemeClr val="tx1">
                    <a:tint val="75000"/>
                  </a:schemeClr>
                </a:solidFill>
              </a:defRPr>
            </a:lvl2pPr>
            <a:lvl3pPr marL="914325" indent="0" algn="ctr">
              <a:buNone/>
              <a:defRPr>
                <a:solidFill>
                  <a:schemeClr val="tx1">
                    <a:tint val="75000"/>
                  </a:schemeClr>
                </a:solidFill>
              </a:defRPr>
            </a:lvl3pPr>
            <a:lvl4pPr marL="1371487" indent="0" algn="ctr">
              <a:buNone/>
              <a:defRPr>
                <a:solidFill>
                  <a:schemeClr val="tx1">
                    <a:tint val="75000"/>
                  </a:schemeClr>
                </a:solidFill>
              </a:defRPr>
            </a:lvl4pPr>
            <a:lvl5pPr marL="1828649" indent="0" algn="ctr">
              <a:buNone/>
              <a:defRPr>
                <a:solidFill>
                  <a:schemeClr val="tx1">
                    <a:tint val="75000"/>
                  </a:schemeClr>
                </a:solidFill>
              </a:defRPr>
            </a:lvl5pPr>
            <a:lvl6pPr marL="2285811" indent="0" algn="ctr">
              <a:buNone/>
              <a:defRPr>
                <a:solidFill>
                  <a:schemeClr val="tx1">
                    <a:tint val="75000"/>
                  </a:schemeClr>
                </a:solidFill>
              </a:defRPr>
            </a:lvl6pPr>
            <a:lvl7pPr marL="2742974" indent="0" algn="ctr">
              <a:buNone/>
              <a:defRPr>
                <a:solidFill>
                  <a:schemeClr val="tx1">
                    <a:tint val="75000"/>
                  </a:schemeClr>
                </a:solidFill>
              </a:defRPr>
            </a:lvl7pPr>
            <a:lvl8pPr marL="3200136" indent="0" algn="ctr">
              <a:buNone/>
              <a:defRPr>
                <a:solidFill>
                  <a:schemeClr val="tx1">
                    <a:tint val="75000"/>
                  </a:schemeClr>
                </a:solidFill>
              </a:defRPr>
            </a:lvl8pPr>
            <a:lvl9pPr marL="3657299"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18577FC8-CF70-F042-BD54-3D75834B0236}" type="datetimeFigureOut">
              <a:rPr lang="es-ES" smtClean="0"/>
              <a:t>28/08/2018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2618767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18577FC8-CF70-F042-BD54-3D75834B0236}" type="datetimeFigureOut">
              <a:rPr lang="es-ES" smtClean="0"/>
              <a:t>28/08/2018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66159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4" y="4406911"/>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4" y="2906718"/>
            <a:ext cx="7772400" cy="1500187"/>
          </a:xfrm>
        </p:spPr>
        <p:txBody>
          <a:bodyPr anchor="b"/>
          <a:lstStyle>
            <a:lvl1pPr marL="0" indent="0">
              <a:buNone/>
              <a:defRPr sz="2000">
                <a:solidFill>
                  <a:schemeClr val="tx1">
                    <a:tint val="75000"/>
                  </a:schemeClr>
                </a:solidFill>
              </a:defRPr>
            </a:lvl1pPr>
            <a:lvl2pPr marL="457162" indent="0">
              <a:buNone/>
              <a:defRPr sz="1800">
                <a:solidFill>
                  <a:schemeClr val="tx1">
                    <a:tint val="75000"/>
                  </a:schemeClr>
                </a:solidFill>
              </a:defRPr>
            </a:lvl2pPr>
            <a:lvl3pPr marL="914325" indent="0">
              <a:buNone/>
              <a:defRPr sz="1600">
                <a:solidFill>
                  <a:schemeClr val="tx1">
                    <a:tint val="75000"/>
                  </a:schemeClr>
                </a:solidFill>
              </a:defRPr>
            </a:lvl3pPr>
            <a:lvl4pPr marL="1371487" indent="0">
              <a:buNone/>
              <a:defRPr sz="1400">
                <a:solidFill>
                  <a:schemeClr val="tx1">
                    <a:tint val="75000"/>
                  </a:schemeClr>
                </a:solidFill>
              </a:defRPr>
            </a:lvl4pPr>
            <a:lvl5pPr marL="1828649" indent="0">
              <a:buNone/>
              <a:defRPr sz="1400">
                <a:solidFill>
                  <a:schemeClr val="tx1">
                    <a:tint val="75000"/>
                  </a:schemeClr>
                </a:solidFill>
              </a:defRPr>
            </a:lvl5pPr>
            <a:lvl6pPr marL="2285811" indent="0">
              <a:buNone/>
              <a:defRPr sz="1400">
                <a:solidFill>
                  <a:schemeClr val="tx1">
                    <a:tint val="75000"/>
                  </a:schemeClr>
                </a:solidFill>
              </a:defRPr>
            </a:lvl6pPr>
            <a:lvl7pPr marL="2742974" indent="0">
              <a:buNone/>
              <a:defRPr sz="1400">
                <a:solidFill>
                  <a:schemeClr val="tx1">
                    <a:tint val="75000"/>
                  </a:schemeClr>
                </a:solidFill>
              </a:defRPr>
            </a:lvl7pPr>
            <a:lvl8pPr marL="3200136" indent="0">
              <a:buNone/>
              <a:defRPr sz="1400">
                <a:solidFill>
                  <a:schemeClr val="tx1">
                    <a:tint val="75000"/>
                  </a:schemeClr>
                </a:solidFill>
              </a:defRPr>
            </a:lvl8pPr>
            <a:lvl9pPr marL="3657299"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18577FC8-CF70-F042-BD54-3D75834B0236}" type="datetimeFigureOut">
              <a:rPr lang="es-ES" smtClean="0"/>
              <a:t>28/08/2018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302522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1"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18577FC8-CF70-F042-BD54-3D75834B0236}" type="datetimeFigureOut">
              <a:rPr lang="es-ES" smtClean="0"/>
              <a:t>28/08/2018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4085817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162" indent="0">
              <a:buNone/>
              <a:defRPr sz="2000" b="1"/>
            </a:lvl2pPr>
            <a:lvl3pPr marL="914325" indent="0">
              <a:buNone/>
              <a:defRPr sz="1800" b="1"/>
            </a:lvl3pPr>
            <a:lvl4pPr marL="1371487" indent="0">
              <a:buNone/>
              <a:defRPr sz="1600" b="1"/>
            </a:lvl4pPr>
            <a:lvl5pPr marL="1828649" indent="0">
              <a:buNone/>
              <a:defRPr sz="1600" b="1"/>
            </a:lvl5pPr>
            <a:lvl6pPr marL="2285811" indent="0">
              <a:buNone/>
              <a:defRPr sz="1600" b="1"/>
            </a:lvl6pPr>
            <a:lvl7pPr marL="2742974" indent="0">
              <a:buNone/>
              <a:defRPr sz="1600" b="1"/>
            </a:lvl7pPr>
            <a:lvl8pPr marL="3200136" indent="0">
              <a:buNone/>
              <a:defRPr sz="1600" b="1"/>
            </a:lvl8pPr>
            <a:lvl9pPr marL="3657299"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6" y="1535113"/>
            <a:ext cx="4041775" cy="639762"/>
          </a:xfrm>
        </p:spPr>
        <p:txBody>
          <a:bodyPr anchor="b"/>
          <a:lstStyle>
            <a:lvl1pPr marL="0" indent="0">
              <a:buNone/>
              <a:defRPr sz="2400" b="1"/>
            </a:lvl1pPr>
            <a:lvl2pPr marL="457162" indent="0">
              <a:buNone/>
              <a:defRPr sz="2000" b="1"/>
            </a:lvl2pPr>
            <a:lvl3pPr marL="914325" indent="0">
              <a:buNone/>
              <a:defRPr sz="1800" b="1"/>
            </a:lvl3pPr>
            <a:lvl4pPr marL="1371487" indent="0">
              <a:buNone/>
              <a:defRPr sz="1600" b="1"/>
            </a:lvl4pPr>
            <a:lvl5pPr marL="1828649" indent="0">
              <a:buNone/>
              <a:defRPr sz="1600" b="1"/>
            </a:lvl5pPr>
            <a:lvl6pPr marL="2285811" indent="0">
              <a:buNone/>
              <a:defRPr sz="1600" b="1"/>
            </a:lvl6pPr>
            <a:lvl7pPr marL="2742974" indent="0">
              <a:buNone/>
              <a:defRPr sz="1600" b="1"/>
            </a:lvl7pPr>
            <a:lvl8pPr marL="3200136" indent="0">
              <a:buNone/>
              <a:defRPr sz="1600" b="1"/>
            </a:lvl8pPr>
            <a:lvl9pPr marL="3657299"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18577FC8-CF70-F042-BD54-3D75834B0236}" type="datetimeFigureOut">
              <a:rPr lang="es-ES" smtClean="0"/>
              <a:t>28/08/2018</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2054987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18577FC8-CF70-F042-BD54-3D75834B0236}" type="datetimeFigureOut">
              <a:rPr lang="es-ES" smtClean="0"/>
              <a:t>28/08/2018</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599774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8577FC8-CF70-F042-BD54-3D75834B0236}" type="datetimeFigureOut">
              <a:rPr lang="es-ES" smtClean="0"/>
              <a:t>28/08/2018</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3644899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3"/>
            <a:ext cx="3008313" cy="4691063"/>
          </a:xfrm>
        </p:spPr>
        <p:txBody>
          <a:bodyPr/>
          <a:lstStyle>
            <a:lvl1pPr marL="0" indent="0">
              <a:buNone/>
              <a:defRPr sz="1400"/>
            </a:lvl1pPr>
            <a:lvl2pPr marL="457162" indent="0">
              <a:buNone/>
              <a:defRPr sz="1200"/>
            </a:lvl2pPr>
            <a:lvl3pPr marL="914325" indent="0">
              <a:buNone/>
              <a:defRPr sz="1000"/>
            </a:lvl3pPr>
            <a:lvl4pPr marL="1371487" indent="0">
              <a:buNone/>
              <a:defRPr sz="900"/>
            </a:lvl4pPr>
            <a:lvl5pPr marL="1828649" indent="0">
              <a:buNone/>
              <a:defRPr sz="900"/>
            </a:lvl5pPr>
            <a:lvl6pPr marL="2285811" indent="0">
              <a:buNone/>
              <a:defRPr sz="900"/>
            </a:lvl6pPr>
            <a:lvl7pPr marL="2742974" indent="0">
              <a:buNone/>
              <a:defRPr sz="900"/>
            </a:lvl7pPr>
            <a:lvl8pPr marL="3200136" indent="0">
              <a:buNone/>
              <a:defRPr sz="900"/>
            </a:lvl8pPr>
            <a:lvl9pPr marL="3657299"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18577FC8-CF70-F042-BD54-3D75834B0236}" type="datetimeFigureOut">
              <a:rPr lang="es-ES" smtClean="0"/>
              <a:t>28/08/2018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87106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1"/>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162" indent="0">
              <a:buNone/>
              <a:defRPr sz="2800"/>
            </a:lvl2pPr>
            <a:lvl3pPr marL="914325" indent="0">
              <a:buNone/>
              <a:defRPr sz="2400"/>
            </a:lvl3pPr>
            <a:lvl4pPr marL="1371487" indent="0">
              <a:buNone/>
              <a:defRPr sz="2000"/>
            </a:lvl4pPr>
            <a:lvl5pPr marL="1828649" indent="0">
              <a:buNone/>
              <a:defRPr sz="2000"/>
            </a:lvl5pPr>
            <a:lvl6pPr marL="2285811" indent="0">
              <a:buNone/>
              <a:defRPr sz="2000"/>
            </a:lvl6pPr>
            <a:lvl7pPr marL="2742974" indent="0">
              <a:buNone/>
              <a:defRPr sz="2000"/>
            </a:lvl7pPr>
            <a:lvl8pPr marL="3200136" indent="0">
              <a:buNone/>
              <a:defRPr sz="2000"/>
            </a:lvl8pPr>
            <a:lvl9pPr marL="3657299" indent="0">
              <a:buNone/>
              <a:defRPr sz="2000"/>
            </a:lvl9pPr>
          </a:lstStyle>
          <a:p>
            <a:endParaRPr lang="es-ES"/>
          </a:p>
        </p:txBody>
      </p:sp>
      <p:sp>
        <p:nvSpPr>
          <p:cNvPr id="4" name="Marcador de texto 3"/>
          <p:cNvSpPr>
            <a:spLocks noGrp="1"/>
          </p:cNvSpPr>
          <p:nvPr>
            <p:ph type="body" sz="half" idx="2"/>
          </p:nvPr>
        </p:nvSpPr>
        <p:spPr>
          <a:xfrm>
            <a:off x="1792288" y="5367339"/>
            <a:ext cx="5486400" cy="804862"/>
          </a:xfrm>
        </p:spPr>
        <p:txBody>
          <a:bodyPr/>
          <a:lstStyle>
            <a:lvl1pPr marL="0" indent="0">
              <a:buNone/>
              <a:defRPr sz="1400"/>
            </a:lvl1pPr>
            <a:lvl2pPr marL="457162" indent="0">
              <a:buNone/>
              <a:defRPr sz="1200"/>
            </a:lvl2pPr>
            <a:lvl3pPr marL="914325" indent="0">
              <a:buNone/>
              <a:defRPr sz="1000"/>
            </a:lvl3pPr>
            <a:lvl4pPr marL="1371487" indent="0">
              <a:buNone/>
              <a:defRPr sz="900"/>
            </a:lvl4pPr>
            <a:lvl5pPr marL="1828649" indent="0">
              <a:buNone/>
              <a:defRPr sz="900"/>
            </a:lvl5pPr>
            <a:lvl6pPr marL="2285811" indent="0">
              <a:buNone/>
              <a:defRPr sz="900"/>
            </a:lvl6pPr>
            <a:lvl7pPr marL="2742974" indent="0">
              <a:buNone/>
              <a:defRPr sz="900"/>
            </a:lvl7pPr>
            <a:lvl8pPr marL="3200136" indent="0">
              <a:buNone/>
              <a:defRPr sz="900"/>
            </a:lvl8pPr>
            <a:lvl9pPr marL="3657299"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18577FC8-CF70-F042-BD54-3D75834B0236}" type="datetimeFigureOut">
              <a:rPr lang="es-ES" smtClean="0"/>
              <a:t>28/08/2018</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487961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18577FC8-CF70-F042-BD54-3D75834B0236}" type="datetimeFigureOut">
              <a:rPr lang="es-ES" smtClean="0"/>
              <a:t>28/08/2018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2909253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49"/>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1" y="274649"/>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18577FC8-CF70-F042-BD54-3D75834B0236}" type="datetimeFigureOut">
              <a:rPr lang="es-ES" smtClean="0"/>
              <a:t>28/08/2018</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AC11A805-1E54-3F44-A567-737AD3F42571}" type="slidenum">
              <a:rPr lang="es-ES" smtClean="0"/>
              <a:t>‹Nº›</a:t>
            </a:fld>
            <a:endParaRPr lang="es-ES"/>
          </a:p>
        </p:txBody>
      </p:sp>
    </p:spTree>
    <p:extLst>
      <p:ext uri="{BB962C8B-B14F-4D97-AF65-F5344CB8AC3E}">
        <p14:creationId xmlns:p14="http://schemas.microsoft.com/office/powerpoint/2010/main" val="547569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463315" y="621258"/>
            <a:ext cx="7223485" cy="796380"/>
          </a:xfrm>
          <a:prstGeom prst="rect">
            <a:avLst/>
          </a:prstGeom>
        </p:spPr>
        <p:txBody>
          <a:bodyPr vert="horz" lIns="91433" tIns="45716" rIns="91433" bIns="45716" rtlCol="0" anchor="ctr">
            <a:normAutofit/>
          </a:bodyPr>
          <a:lstStyle/>
          <a:p>
            <a:r>
              <a:rPr lang="es-ES_tradnl" dirty="0"/>
              <a:t>Clic para editar título</a:t>
            </a:r>
            <a:endParaRPr lang="es-ES" dirty="0"/>
          </a:p>
        </p:txBody>
      </p:sp>
      <p:sp>
        <p:nvSpPr>
          <p:cNvPr id="3" name="Marcador de texto 2"/>
          <p:cNvSpPr>
            <a:spLocks noGrp="1"/>
          </p:cNvSpPr>
          <p:nvPr>
            <p:ph type="body" idx="1"/>
          </p:nvPr>
        </p:nvSpPr>
        <p:spPr>
          <a:xfrm>
            <a:off x="457201" y="1600207"/>
            <a:ext cx="8229600" cy="4525963"/>
          </a:xfrm>
          <a:prstGeom prst="rect">
            <a:avLst/>
          </a:prstGeom>
        </p:spPr>
        <p:txBody>
          <a:bodyPr vert="horz" lIns="91433" tIns="45716" rIns="91433" bIns="45716"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sp>
        <p:nvSpPr>
          <p:cNvPr id="4" name="Marcador de fecha 3"/>
          <p:cNvSpPr>
            <a:spLocks noGrp="1"/>
          </p:cNvSpPr>
          <p:nvPr>
            <p:ph type="dt" sz="half" idx="2"/>
          </p:nvPr>
        </p:nvSpPr>
        <p:spPr>
          <a:xfrm>
            <a:off x="457200" y="6356361"/>
            <a:ext cx="2133600" cy="365125"/>
          </a:xfrm>
          <a:prstGeom prst="rect">
            <a:avLst/>
          </a:prstGeom>
        </p:spPr>
        <p:txBody>
          <a:bodyPr vert="horz" lIns="91433" tIns="45716" rIns="91433" bIns="45716" rtlCol="0" anchor="ctr"/>
          <a:lstStyle>
            <a:lvl1pPr algn="l">
              <a:defRPr sz="1200">
                <a:solidFill>
                  <a:schemeClr val="tx1">
                    <a:tint val="75000"/>
                  </a:schemeClr>
                </a:solidFill>
              </a:defRPr>
            </a:lvl1pPr>
          </a:lstStyle>
          <a:p>
            <a:fld id="{18577FC8-CF70-F042-BD54-3D75834B0236}" type="datetimeFigureOut">
              <a:rPr lang="es-ES" smtClean="0"/>
              <a:t>28/08/2018</a:t>
            </a:fld>
            <a:endParaRPr lang="es-ES"/>
          </a:p>
        </p:txBody>
      </p:sp>
      <p:sp>
        <p:nvSpPr>
          <p:cNvPr id="5" name="Marcador de pie de página 4"/>
          <p:cNvSpPr>
            <a:spLocks noGrp="1"/>
          </p:cNvSpPr>
          <p:nvPr>
            <p:ph type="ftr" sz="quarter" idx="3"/>
          </p:nvPr>
        </p:nvSpPr>
        <p:spPr>
          <a:xfrm>
            <a:off x="3124201" y="6356361"/>
            <a:ext cx="2895600" cy="365125"/>
          </a:xfrm>
          <a:prstGeom prst="rect">
            <a:avLst/>
          </a:prstGeom>
        </p:spPr>
        <p:txBody>
          <a:bodyPr vert="horz" lIns="91433" tIns="45716" rIns="91433" bIns="45716"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61"/>
            <a:ext cx="2133600" cy="365125"/>
          </a:xfrm>
          <a:prstGeom prst="rect">
            <a:avLst/>
          </a:prstGeom>
        </p:spPr>
        <p:txBody>
          <a:bodyPr vert="horz" lIns="91433" tIns="45716" rIns="91433" bIns="45716" rtlCol="0" anchor="ctr"/>
          <a:lstStyle>
            <a:lvl1pPr algn="r">
              <a:defRPr sz="1200">
                <a:solidFill>
                  <a:schemeClr val="tx1">
                    <a:tint val="75000"/>
                  </a:schemeClr>
                </a:solidFill>
              </a:defRPr>
            </a:lvl1pPr>
          </a:lstStyle>
          <a:p>
            <a:fld id="{AC11A805-1E54-3F44-A567-737AD3F42571}" type="slidenum">
              <a:rPr lang="es-ES" smtClean="0"/>
              <a:t>‹Nº›</a:t>
            </a:fld>
            <a:endParaRPr lang="es-ES"/>
          </a:p>
        </p:txBody>
      </p:sp>
    </p:spTree>
    <p:extLst>
      <p:ext uri="{BB962C8B-B14F-4D97-AF65-F5344CB8AC3E}">
        <p14:creationId xmlns:p14="http://schemas.microsoft.com/office/powerpoint/2010/main" val="2751478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162" rtl="0" eaLnBrk="1" latinLnBrk="0" hangingPunct="1">
        <a:spcBef>
          <a:spcPct val="0"/>
        </a:spcBef>
        <a:buNone/>
        <a:defRPr sz="3600" kern="1200">
          <a:solidFill>
            <a:schemeClr val="tx1"/>
          </a:solidFill>
          <a:latin typeface="+mj-lt"/>
          <a:ea typeface="+mj-ea"/>
          <a:cs typeface="+mj-cs"/>
        </a:defRPr>
      </a:lvl1pPr>
    </p:titleStyle>
    <p:bodyStyle>
      <a:lvl1pPr marL="342871" indent="-342871" algn="l" defTabSz="457162" rtl="0" eaLnBrk="1" latinLnBrk="0" hangingPunct="1">
        <a:spcBef>
          <a:spcPct val="20000"/>
        </a:spcBef>
        <a:buFont typeface="Arial"/>
        <a:buChar char="•"/>
        <a:defRPr sz="3200" kern="1200">
          <a:solidFill>
            <a:schemeClr val="tx1"/>
          </a:solidFill>
          <a:latin typeface="+mn-lt"/>
          <a:ea typeface="+mn-ea"/>
          <a:cs typeface="+mn-cs"/>
        </a:defRPr>
      </a:lvl1pPr>
      <a:lvl2pPr marL="742889" indent="-285726" algn="l" defTabSz="457162" rtl="0" eaLnBrk="1" latinLnBrk="0" hangingPunct="1">
        <a:spcBef>
          <a:spcPct val="20000"/>
        </a:spcBef>
        <a:buFont typeface="Arial"/>
        <a:buChar char="–"/>
        <a:defRPr sz="2800" kern="1200">
          <a:solidFill>
            <a:schemeClr val="tx1"/>
          </a:solidFill>
          <a:latin typeface="+mn-lt"/>
          <a:ea typeface="+mn-ea"/>
          <a:cs typeface="+mn-cs"/>
        </a:defRPr>
      </a:lvl2pPr>
      <a:lvl3pPr marL="1142906" indent="-228581" algn="l" defTabSz="457162" rtl="0" eaLnBrk="1" latinLnBrk="0" hangingPunct="1">
        <a:spcBef>
          <a:spcPct val="20000"/>
        </a:spcBef>
        <a:buFont typeface="Arial"/>
        <a:buChar char="•"/>
        <a:defRPr sz="2400" kern="1200">
          <a:solidFill>
            <a:schemeClr val="tx1"/>
          </a:solidFill>
          <a:latin typeface="+mn-lt"/>
          <a:ea typeface="+mn-ea"/>
          <a:cs typeface="+mn-cs"/>
        </a:defRPr>
      </a:lvl3pPr>
      <a:lvl4pPr marL="1600068" indent="-228581" algn="l" defTabSz="457162" rtl="0" eaLnBrk="1" latinLnBrk="0" hangingPunct="1">
        <a:spcBef>
          <a:spcPct val="20000"/>
        </a:spcBef>
        <a:buFont typeface="Arial"/>
        <a:buChar char="–"/>
        <a:defRPr sz="2000" kern="1200">
          <a:solidFill>
            <a:schemeClr val="tx1"/>
          </a:solidFill>
          <a:latin typeface="+mn-lt"/>
          <a:ea typeface="+mn-ea"/>
          <a:cs typeface="+mn-cs"/>
        </a:defRPr>
      </a:lvl4pPr>
      <a:lvl5pPr marL="2057230" indent="-228581" algn="l" defTabSz="457162" rtl="0" eaLnBrk="1" latinLnBrk="0" hangingPunct="1">
        <a:spcBef>
          <a:spcPct val="20000"/>
        </a:spcBef>
        <a:buFont typeface="Arial"/>
        <a:buChar char="»"/>
        <a:defRPr sz="2000" kern="1200">
          <a:solidFill>
            <a:schemeClr val="tx1"/>
          </a:solidFill>
          <a:latin typeface="+mn-lt"/>
          <a:ea typeface="+mn-ea"/>
          <a:cs typeface="+mn-cs"/>
        </a:defRPr>
      </a:lvl5pPr>
      <a:lvl6pPr marL="2514393" indent="-228581" algn="l" defTabSz="457162" rtl="0" eaLnBrk="1" latinLnBrk="0" hangingPunct="1">
        <a:spcBef>
          <a:spcPct val="20000"/>
        </a:spcBef>
        <a:buFont typeface="Arial"/>
        <a:buChar char="•"/>
        <a:defRPr sz="2000" kern="1200">
          <a:solidFill>
            <a:schemeClr val="tx1"/>
          </a:solidFill>
          <a:latin typeface="+mn-lt"/>
          <a:ea typeface="+mn-ea"/>
          <a:cs typeface="+mn-cs"/>
        </a:defRPr>
      </a:lvl6pPr>
      <a:lvl7pPr marL="2971555" indent="-228581" algn="l" defTabSz="457162" rtl="0" eaLnBrk="1" latinLnBrk="0" hangingPunct="1">
        <a:spcBef>
          <a:spcPct val="20000"/>
        </a:spcBef>
        <a:buFont typeface="Arial"/>
        <a:buChar char="•"/>
        <a:defRPr sz="2000" kern="1200">
          <a:solidFill>
            <a:schemeClr val="tx1"/>
          </a:solidFill>
          <a:latin typeface="+mn-lt"/>
          <a:ea typeface="+mn-ea"/>
          <a:cs typeface="+mn-cs"/>
        </a:defRPr>
      </a:lvl7pPr>
      <a:lvl8pPr marL="3428718" indent="-228581" algn="l" defTabSz="457162" rtl="0" eaLnBrk="1" latinLnBrk="0" hangingPunct="1">
        <a:spcBef>
          <a:spcPct val="20000"/>
        </a:spcBef>
        <a:buFont typeface="Arial"/>
        <a:buChar char="•"/>
        <a:defRPr sz="2000" kern="1200">
          <a:solidFill>
            <a:schemeClr val="tx1"/>
          </a:solidFill>
          <a:latin typeface="+mn-lt"/>
          <a:ea typeface="+mn-ea"/>
          <a:cs typeface="+mn-cs"/>
        </a:defRPr>
      </a:lvl8pPr>
      <a:lvl9pPr marL="3885880" indent="-228581" algn="l" defTabSz="457162"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162" rtl="0" eaLnBrk="1" latinLnBrk="0" hangingPunct="1">
        <a:defRPr sz="1800" kern="1200">
          <a:solidFill>
            <a:schemeClr val="tx1"/>
          </a:solidFill>
          <a:latin typeface="+mn-lt"/>
          <a:ea typeface="+mn-ea"/>
          <a:cs typeface="+mn-cs"/>
        </a:defRPr>
      </a:lvl1pPr>
      <a:lvl2pPr marL="457162" algn="l" defTabSz="457162" rtl="0" eaLnBrk="1" latinLnBrk="0" hangingPunct="1">
        <a:defRPr sz="1800" kern="1200">
          <a:solidFill>
            <a:schemeClr val="tx1"/>
          </a:solidFill>
          <a:latin typeface="+mn-lt"/>
          <a:ea typeface="+mn-ea"/>
          <a:cs typeface="+mn-cs"/>
        </a:defRPr>
      </a:lvl2pPr>
      <a:lvl3pPr marL="914325" algn="l" defTabSz="457162" rtl="0" eaLnBrk="1" latinLnBrk="0" hangingPunct="1">
        <a:defRPr sz="1800" kern="1200">
          <a:solidFill>
            <a:schemeClr val="tx1"/>
          </a:solidFill>
          <a:latin typeface="+mn-lt"/>
          <a:ea typeface="+mn-ea"/>
          <a:cs typeface="+mn-cs"/>
        </a:defRPr>
      </a:lvl3pPr>
      <a:lvl4pPr marL="1371487" algn="l" defTabSz="457162" rtl="0" eaLnBrk="1" latinLnBrk="0" hangingPunct="1">
        <a:defRPr sz="1800" kern="1200">
          <a:solidFill>
            <a:schemeClr val="tx1"/>
          </a:solidFill>
          <a:latin typeface="+mn-lt"/>
          <a:ea typeface="+mn-ea"/>
          <a:cs typeface="+mn-cs"/>
        </a:defRPr>
      </a:lvl4pPr>
      <a:lvl5pPr marL="1828649" algn="l" defTabSz="457162" rtl="0" eaLnBrk="1" latinLnBrk="0" hangingPunct="1">
        <a:defRPr sz="1800" kern="1200">
          <a:solidFill>
            <a:schemeClr val="tx1"/>
          </a:solidFill>
          <a:latin typeface="+mn-lt"/>
          <a:ea typeface="+mn-ea"/>
          <a:cs typeface="+mn-cs"/>
        </a:defRPr>
      </a:lvl5pPr>
      <a:lvl6pPr marL="2285811" algn="l" defTabSz="457162" rtl="0" eaLnBrk="1" latinLnBrk="0" hangingPunct="1">
        <a:defRPr sz="1800" kern="1200">
          <a:solidFill>
            <a:schemeClr val="tx1"/>
          </a:solidFill>
          <a:latin typeface="+mn-lt"/>
          <a:ea typeface="+mn-ea"/>
          <a:cs typeface="+mn-cs"/>
        </a:defRPr>
      </a:lvl6pPr>
      <a:lvl7pPr marL="2742974" algn="l" defTabSz="457162" rtl="0" eaLnBrk="1" latinLnBrk="0" hangingPunct="1">
        <a:defRPr sz="1800" kern="1200">
          <a:solidFill>
            <a:schemeClr val="tx1"/>
          </a:solidFill>
          <a:latin typeface="+mn-lt"/>
          <a:ea typeface="+mn-ea"/>
          <a:cs typeface="+mn-cs"/>
        </a:defRPr>
      </a:lvl7pPr>
      <a:lvl8pPr marL="3200136" algn="l" defTabSz="457162" rtl="0" eaLnBrk="1" latinLnBrk="0" hangingPunct="1">
        <a:defRPr sz="1800" kern="1200">
          <a:solidFill>
            <a:schemeClr val="tx1"/>
          </a:solidFill>
          <a:latin typeface="+mn-lt"/>
          <a:ea typeface="+mn-ea"/>
          <a:cs typeface="+mn-cs"/>
        </a:defRPr>
      </a:lvl8pPr>
      <a:lvl9pPr marL="3657299" algn="l" defTabSz="45716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p:nvPr>
        </p:nvSpPr>
        <p:spPr>
          <a:xfrm>
            <a:off x="677863" y="3168650"/>
            <a:ext cx="8118475" cy="1265238"/>
          </a:xfrm>
        </p:spPr>
        <p:txBody>
          <a:bodyPr>
            <a:normAutofit/>
          </a:bodyPr>
          <a:lstStyle/>
          <a:p>
            <a:r>
              <a:rPr lang="es-MX" dirty="0" smtClean="0">
                <a:latin typeface="Arial Black" panose="020B0A04020102020204" pitchFamily="34" charset="0"/>
              </a:rPr>
              <a:t>PRESUPUESTO CIUDADANO</a:t>
            </a:r>
            <a:br>
              <a:rPr lang="es-MX" dirty="0" smtClean="0">
                <a:latin typeface="Arial Black" panose="020B0A04020102020204" pitchFamily="34" charset="0"/>
              </a:rPr>
            </a:br>
            <a:r>
              <a:rPr lang="es-MX" dirty="0" smtClean="0">
                <a:latin typeface="Arial Black" panose="020B0A04020102020204" pitchFamily="34" charset="0"/>
              </a:rPr>
              <a:t>2018</a:t>
            </a:r>
            <a:endParaRPr lang="es-MX" dirty="0">
              <a:latin typeface="Arial Black" panose="020B0A04020102020204" pitchFamily="34" charset="0"/>
            </a:endParaRPr>
          </a:p>
        </p:txBody>
      </p:sp>
    </p:spTree>
    <p:extLst>
      <p:ext uri="{BB962C8B-B14F-4D97-AF65-F5344CB8AC3E}">
        <p14:creationId xmlns:p14="http://schemas.microsoft.com/office/powerpoint/2010/main" val="20394652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057632861"/>
              </p:ext>
            </p:extLst>
          </p:nvPr>
        </p:nvGraphicFramePr>
        <p:xfrm>
          <a:off x="432197" y="2131561"/>
          <a:ext cx="8117889" cy="28360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95944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692658334"/>
              </p:ext>
            </p:extLst>
          </p:nvPr>
        </p:nvGraphicFramePr>
        <p:xfrm>
          <a:off x="826477" y="1769403"/>
          <a:ext cx="7447084" cy="4886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26205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292559534"/>
              </p:ext>
            </p:extLst>
          </p:nvPr>
        </p:nvGraphicFramePr>
        <p:xfrm>
          <a:off x="822562" y="1478943"/>
          <a:ext cx="7627061" cy="9389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Table 6"/>
          <p:cNvGraphicFramePr>
            <a:graphicFrameLocks noGrp="1"/>
          </p:cNvGraphicFramePr>
          <p:nvPr>
            <p:extLst>
              <p:ext uri="{D42A27DB-BD31-4B8C-83A1-F6EECF244321}">
                <p14:modId xmlns:p14="http://schemas.microsoft.com/office/powerpoint/2010/main" val="593441119"/>
              </p:ext>
            </p:extLst>
          </p:nvPr>
        </p:nvGraphicFramePr>
        <p:xfrm>
          <a:off x="530977" y="2638991"/>
          <a:ext cx="8210232" cy="3657600"/>
        </p:xfrm>
        <a:graphic>
          <a:graphicData uri="http://schemas.openxmlformats.org/drawingml/2006/table">
            <a:tbl>
              <a:tblPr firstRow="1" bandRow="1">
                <a:tableStyleId>{5C22544A-7EE6-4342-B048-85BDC9FD1C3A}</a:tableStyleId>
              </a:tblPr>
              <a:tblGrid>
                <a:gridCol w="4105116">
                  <a:extLst>
                    <a:ext uri="{9D8B030D-6E8A-4147-A177-3AD203B41FA5}">
                      <a16:colId xmlns="" xmlns:a16="http://schemas.microsoft.com/office/drawing/2014/main" val="3539249382"/>
                    </a:ext>
                  </a:extLst>
                </a:gridCol>
                <a:gridCol w="4105116">
                  <a:extLst>
                    <a:ext uri="{9D8B030D-6E8A-4147-A177-3AD203B41FA5}">
                      <a16:colId xmlns="" xmlns:a16="http://schemas.microsoft.com/office/drawing/2014/main" val="3372450405"/>
                    </a:ext>
                  </a:extLst>
                </a:gridCol>
              </a:tblGrid>
              <a:tr h="34358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1" i="0" u="none" strike="noStrike" kern="1200" baseline="0" dirty="0" smtClean="0">
                          <a:solidFill>
                            <a:schemeClr val="lt1"/>
                          </a:solidFill>
                          <a:latin typeface="+mn-lt"/>
                          <a:ea typeface="+mn-ea"/>
                          <a:cs typeface="+mn-cs"/>
                        </a:rPr>
                        <a:t>Origen de los ingresos </a:t>
                      </a:r>
                      <a:r>
                        <a:rPr lang="es-MX" sz="1800" b="0" i="0" u="none" strike="noStrike" kern="1200" baseline="0" dirty="0" smtClean="0">
                          <a:solidFill>
                            <a:schemeClr val="lt1"/>
                          </a:solidFill>
                          <a:latin typeface="+mn-lt"/>
                          <a:ea typeface="+mn-ea"/>
                          <a:cs typeface="+mn-cs"/>
                        </a:rPr>
                        <a:t>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1" i="0" u="none" strike="noStrike" kern="1200" baseline="0" dirty="0" smtClean="0">
                          <a:solidFill>
                            <a:schemeClr val="lt1"/>
                          </a:solidFill>
                          <a:latin typeface="+mn-lt"/>
                          <a:ea typeface="+mn-ea"/>
                          <a:cs typeface="+mn-cs"/>
                        </a:rPr>
                        <a:t>Importe anual 2018 </a:t>
                      </a:r>
                      <a:r>
                        <a:rPr lang="es-MX" sz="1800" b="0" i="0" u="none" strike="noStrike" kern="1200" baseline="0" dirty="0" smtClean="0">
                          <a:solidFill>
                            <a:schemeClr val="lt1"/>
                          </a:solidFill>
                          <a:latin typeface="+mn-lt"/>
                          <a:ea typeface="+mn-ea"/>
                          <a:cs typeface="+mn-cs"/>
                        </a:rPr>
                        <a:t>	</a:t>
                      </a:r>
                    </a:p>
                  </a:txBody>
                  <a:tcPr/>
                </a:tc>
                <a:extLst>
                  <a:ext uri="{0D108BD9-81ED-4DB2-BD59-A6C34878D82A}">
                    <a16:rowId xmlns="" xmlns:a16="http://schemas.microsoft.com/office/drawing/2014/main" val="2526688131"/>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Impuestos Y Contribuciones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873,400,891 	</a:t>
                      </a:r>
                    </a:p>
                  </a:txBody>
                  <a:tcPr/>
                </a:tc>
                <a:extLst>
                  <a:ext uri="{0D108BD9-81ED-4DB2-BD59-A6C34878D82A}">
                    <a16:rowId xmlns="" xmlns:a16="http://schemas.microsoft.com/office/drawing/2014/main" val="989189713"/>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Contribuciones De Mejoras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41,346,310 	</a:t>
                      </a:r>
                    </a:p>
                  </a:txBody>
                  <a:tcPr/>
                </a:tc>
                <a:extLst>
                  <a:ext uri="{0D108BD9-81ED-4DB2-BD59-A6C34878D82A}">
                    <a16:rowId xmlns="" xmlns:a16="http://schemas.microsoft.com/office/drawing/2014/main" val="534326426"/>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Derechos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282,355,610 	</a:t>
                      </a:r>
                    </a:p>
                  </a:txBody>
                  <a:tcPr/>
                </a:tc>
                <a:extLst>
                  <a:ext uri="{0D108BD9-81ED-4DB2-BD59-A6C34878D82A}">
                    <a16:rowId xmlns="" xmlns:a16="http://schemas.microsoft.com/office/drawing/2014/main" val="4279090893"/>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Productos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10,502,037 	</a:t>
                      </a:r>
                    </a:p>
                  </a:txBody>
                  <a:tcPr/>
                </a:tc>
                <a:extLst>
                  <a:ext uri="{0D108BD9-81ED-4DB2-BD59-A6C34878D82A}">
                    <a16:rowId xmlns="" xmlns:a16="http://schemas.microsoft.com/office/drawing/2014/main" val="3186911312"/>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Aprovechamientos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8,827,511 	</a:t>
                      </a:r>
                    </a:p>
                  </a:txBody>
                  <a:tcPr/>
                </a:tc>
                <a:extLst>
                  <a:ext uri="{0D108BD9-81ED-4DB2-BD59-A6C34878D82A}">
                    <a16:rowId xmlns="" xmlns:a16="http://schemas.microsoft.com/office/drawing/2014/main" val="1036285677"/>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Venta De Bienes Y Servicios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3,455,329 	</a:t>
                      </a:r>
                    </a:p>
                  </a:txBody>
                  <a:tcPr/>
                </a:tc>
                <a:extLst>
                  <a:ext uri="{0D108BD9-81ED-4DB2-BD59-A6C34878D82A}">
                    <a16:rowId xmlns="" xmlns:a16="http://schemas.microsoft.com/office/drawing/2014/main" val="3226500214"/>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Participaciones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1,133,079,666 	</a:t>
                      </a:r>
                    </a:p>
                  </a:txBody>
                  <a:tcPr/>
                </a:tc>
                <a:extLst>
                  <a:ext uri="{0D108BD9-81ED-4DB2-BD59-A6C34878D82A}">
                    <a16:rowId xmlns="" xmlns:a16="http://schemas.microsoft.com/office/drawing/2014/main" val="482854449"/>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Aportaciones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623,482,031 	</a:t>
                      </a:r>
                    </a:p>
                  </a:txBody>
                  <a:tcPr/>
                </a:tc>
                <a:extLst>
                  <a:ext uri="{0D108BD9-81ED-4DB2-BD59-A6C34878D82A}">
                    <a16:rowId xmlns="" xmlns:a16="http://schemas.microsoft.com/office/drawing/2014/main" val="513392225"/>
                  </a:ext>
                </a:extLst>
              </a:tr>
              <a:tr h="3435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Total 	</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MX" sz="1800" b="0" i="0" u="none" strike="noStrike" kern="1200" baseline="0" dirty="0" smtClean="0">
                          <a:solidFill>
                            <a:schemeClr val="dk1"/>
                          </a:solidFill>
                          <a:latin typeface="+mn-lt"/>
                          <a:ea typeface="+mn-ea"/>
                          <a:cs typeface="+mn-cs"/>
                        </a:rPr>
                        <a:t>2,976,449,385 	</a:t>
                      </a:r>
                    </a:p>
                  </a:txBody>
                  <a:tcPr/>
                </a:tc>
                <a:extLst>
                  <a:ext uri="{0D108BD9-81ED-4DB2-BD59-A6C34878D82A}">
                    <a16:rowId xmlns="" xmlns:a16="http://schemas.microsoft.com/office/drawing/2014/main" val="4198352261"/>
                  </a:ext>
                </a:extLst>
              </a:tr>
            </a:tbl>
          </a:graphicData>
        </a:graphic>
      </p:graphicFrame>
    </p:spTree>
    <p:extLst>
      <p:ext uri="{BB962C8B-B14F-4D97-AF65-F5344CB8AC3E}">
        <p14:creationId xmlns:p14="http://schemas.microsoft.com/office/powerpoint/2010/main" val="11255943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728150152"/>
              </p:ext>
            </p:extLst>
          </p:nvPr>
        </p:nvGraphicFramePr>
        <p:xfrm>
          <a:off x="729761" y="1327638"/>
          <a:ext cx="7983416" cy="47566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61655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235696098"/>
              </p:ext>
            </p:extLst>
          </p:nvPr>
        </p:nvGraphicFramePr>
        <p:xfrm>
          <a:off x="474785" y="791309"/>
          <a:ext cx="7877908" cy="3367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882197190"/>
              </p:ext>
            </p:extLst>
          </p:nvPr>
        </p:nvGraphicFramePr>
        <p:xfrm>
          <a:off x="1449534" y="4252724"/>
          <a:ext cx="6345116" cy="2103120"/>
        </p:xfrm>
        <a:graphic>
          <a:graphicData uri="http://schemas.openxmlformats.org/drawingml/2006/table">
            <a:tbl>
              <a:tblPr firstRow="1" bandRow="1">
                <a:tableStyleId>{5C22544A-7EE6-4342-B048-85BDC9FD1C3A}</a:tableStyleId>
              </a:tblPr>
              <a:tblGrid>
                <a:gridCol w="3172558">
                  <a:extLst>
                    <a:ext uri="{9D8B030D-6E8A-4147-A177-3AD203B41FA5}">
                      <a16:colId xmlns="" xmlns:a16="http://schemas.microsoft.com/office/drawing/2014/main" val="3931237849"/>
                    </a:ext>
                  </a:extLst>
                </a:gridCol>
                <a:gridCol w="3172558">
                  <a:extLst>
                    <a:ext uri="{9D8B030D-6E8A-4147-A177-3AD203B41FA5}">
                      <a16:colId xmlns="" xmlns:a16="http://schemas.microsoft.com/office/drawing/2014/main" val="3420716325"/>
                    </a:ext>
                  </a:extLst>
                </a:gridCol>
              </a:tblGrid>
              <a:tr h="318358">
                <a:tc>
                  <a:txBody>
                    <a:bodyPr/>
                    <a:lstStyle/>
                    <a:p>
                      <a:pPr algn="ctr"/>
                      <a:r>
                        <a:rPr lang="es-MX" dirty="0" smtClean="0"/>
                        <a:t>Dependencia</a:t>
                      </a:r>
                      <a:endParaRPr lang="es-MX" dirty="0"/>
                    </a:p>
                  </a:txBody>
                  <a:tcPr/>
                </a:tc>
                <a:tc>
                  <a:txBody>
                    <a:bodyPr/>
                    <a:lstStyle/>
                    <a:p>
                      <a:pPr algn="ctr"/>
                      <a:r>
                        <a:rPr lang="es-MX" dirty="0" smtClean="0"/>
                        <a:t>Total</a:t>
                      </a:r>
                      <a:endParaRPr lang="es-MX" dirty="0"/>
                    </a:p>
                  </a:txBody>
                  <a:tcPr/>
                </a:tc>
                <a:extLst>
                  <a:ext uri="{0D108BD9-81ED-4DB2-BD59-A6C34878D82A}">
                    <a16:rowId xmlns="" xmlns:a16="http://schemas.microsoft.com/office/drawing/2014/main" val="1327243592"/>
                  </a:ext>
                </a:extLst>
              </a:tr>
              <a:tr h="318358">
                <a:tc>
                  <a:txBody>
                    <a:bodyPr/>
                    <a:lstStyle/>
                    <a:p>
                      <a:r>
                        <a:rPr lang="es-MX" dirty="0" smtClean="0"/>
                        <a:t>Gasto Corriente</a:t>
                      </a:r>
                      <a:endParaRPr lang="es-MX" dirty="0"/>
                    </a:p>
                  </a:txBody>
                  <a:tcPr/>
                </a:tc>
                <a:tc>
                  <a:txBody>
                    <a:bodyPr/>
                    <a:lstStyle/>
                    <a:p>
                      <a:r>
                        <a:rPr lang="es-MX" dirty="0" smtClean="0"/>
                        <a:t>$ 2,121,218,869.48</a:t>
                      </a:r>
                      <a:endParaRPr lang="es-MX" dirty="0"/>
                    </a:p>
                  </a:txBody>
                  <a:tcPr/>
                </a:tc>
                <a:extLst>
                  <a:ext uri="{0D108BD9-81ED-4DB2-BD59-A6C34878D82A}">
                    <a16:rowId xmlns="" xmlns:a16="http://schemas.microsoft.com/office/drawing/2014/main" val="1205823781"/>
                  </a:ext>
                </a:extLst>
              </a:tr>
              <a:tr h="318358">
                <a:tc>
                  <a:txBody>
                    <a:bodyPr/>
                    <a:lstStyle/>
                    <a:p>
                      <a:r>
                        <a:rPr lang="es-MX" dirty="0" smtClean="0"/>
                        <a:t>Gasto Capital</a:t>
                      </a:r>
                      <a:endParaRPr lang="es-MX" dirty="0"/>
                    </a:p>
                  </a:txBody>
                  <a:tcPr/>
                </a:tc>
                <a:tc>
                  <a:txBody>
                    <a:bodyPr/>
                    <a:lstStyle/>
                    <a:p>
                      <a:r>
                        <a:rPr lang="es-MX" dirty="0" smtClean="0"/>
                        <a:t>$ 691,052,849.52</a:t>
                      </a:r>
                      <a:endParaRPr lang="es-MX" dirty="0"/>
                    </a:p>
                  </a:txBody>
                  <a:tcPr/>
                </a:tc>
                <a:extLst>
                  <a:ext uri="{0D108BD9-81ED-4DB2-BD59-A6C34878D82A}">
                    <a16:rowId xmlns="" xmlns:a16="http://schemas.microsoft.com/office/drawing/2014/main" val="1479149817"/>
                  </a:ext>
                </a:extLst>
              </a:tr>
              <a:tr h="557126">
                <a:tc>
                  <a:txBody>
                    <a:bodyPr/>
                    <a:lstStyle/>
                    <a:p>
                      <a:r>
                        <a:rPr lang="es-MX" dirty="0" smtClean="0"/>
                        <a:t>Amortización de la Deuda y Disminución de Pasivos</a:t>
                      </a:r>
                      <a:endParaRPr lang="es-MX" dirty="0"/>
                    </a:p>
                  </a:txBody>
                  <a:tcPr/>
                </a:tc>
                <a:tc>
                  <a:txBody>
                    <a:bodyPr/>
                    <a:lstStyle/>
                    <a:p>
                      <a:r>
                        <a:rPr lang="es-MX" dirty="0" smtClean="0"/>
                        <a:t>$ 164,177,666.00</a:t>
                      </a:r>
                      <a:endParaRPr lang="es-MX" dirty="0"/>
                    </a:p>
                  </a:txBody>
                  <a:tcPr/>
                </a:tc>
                <a:extLst>
                  <a:ext uri="{0D108BD9-81ED-4DB2-BD59-A6C34878D82A}">
                    <a16:rowId xmlns="" xmlns:a16="http://schemas.microsoft.com/office/drawing/2014/main" val="82319594"/>
                  </a:ext>
                </a:extLst>
              </a:tr>
              <a:tr h="318358">
                <a:tc>
                  <a:txBody>
                    <a:bodyPr/>
                    <a:lstStyle/>
                    <a:p>
                      <a:r>
                        <a:rPr lang="es-MX" dirty="0" smtClean="0"/>
                        <a:t>Total </a:t>
                      </a:r>
                      <a:endParaRPr lang="es-MX" dirty="0"/>
                    </a:p>
                  </a:txBody>
                  <a:tcPr/>
                </a:tc>
                <a:tc>
                  <a:txBody>
                    <a:bodyPr/>
                    <a:lstStyle/>
                    <a:p>
                      <a:r>
                        <a:rPr lang="es-MX" dirty="0" smtClean="0"/>
                        <a:t>$</a:t>
                      </a:r>
                      <a:r>
                        <a:rPr lang="es-MX" baseline="0" dirty="0" smtClean="0"/>
                        <a:t> 2,976,449,385.00</a:t>
                      </a:r>
                      <a:endParaRPr lang="es-MX" dirty="0"/>
                    </a:p>
                  </a:txBody>
                  <a:tcPr/>
                </a:tc>
                <a:extLst>
                  <a:ext uri="{0D108BD9-81ED-4DB2-BD59-A6C34878D82A}">
                    <a16:rowId xmlns="" xmlns:a16="http://schemas.microsoft.com/office/drawing/2014/main" val="1061559339"/>
                  </a:ext>
                </a:extLst>
              </a:tr>
            </a:tbl>
          </a:graphicData>
        </a:graphic>
      </p:graphicFrame>
    </p:spTree>
    <p:extLst>
      <p:ext uri="{BB962C8B-B14F-4D97-AF65-F5344CB8AC3E}">
        <p14:creationId xmlns:p14="http://schemas.microsoft.com/office/powerpoint/2010/main" val="36129995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4"/>
          <p:cNvGraphicFramePr>
            <a:graphicFrameLocks/>
          </p:cNvGraphicFramePr>
          <p:nvPr>
            <p:extLst>
              <p:ext uri="{D42A27DB-BD31-4B8C-83A1-F6EECF244321}">
                <p14:modId xmlns:p14="http://schemas.microsoft.com/office/powerpoint/2010/main" val="854547035"/>
              </p:ext>
            </p:extLst>
          </p:nvPr>
        </p:nvGraphicFramePr>
        <p:xfrm>
          <a:off x="337039" y="1758460"/>
          <a:ext cx="8455270" cy="4297680"/>
        </p:xfrm>
        <a:graphic>
          <a:graphicData uri="http://schemas.openxmlformats.org/drawingml/2006/table">
            <a:tbl>
              <a:tblPr firstRow="1" bandRow="1">
                <a:tableStyleId>{5C22544A-7EE6-4342-B048-85BDC9FD1C3A}</a:tableStyleId>
              </a:tblPr>
              <a:tblGrid>
                <a:gridCol w="5112808">
                  <a:extLst>
                    <a:ext uri="{9D8B030D-6E8A-4147-A177-3AD203B41FA5}">
                      <a16:colId xmlns="" xmlns:a16="http://schemas.microsoft.com/office/drawing/2014/main" val="1317727677"/>
                    </a:ext>
                  </a:extLst>
                </a:gridCol>
                <a:gridCol w="3342462">
                  <a:extLst>
                    <a:ext uri="{9D8B030D-6E8A-4147-A177-3AD203B41FA5}">
                      <a16:colId xmlns="" xmlns:a16="http://schemas.microsoft.com/office/drawing/2014/main" val="1591144590"/>
                    </a:ext>
                  </a:extLst>
                </a:gridCol>
              </a:tblGrid>
              <a:tr h="354686">
                <a:tc>
                  <a:txBody>
                    <a:bodyPr/>
                    <a:lstStyle/>
                    <a:p>
                      <a:pPr algn="ctr"/>
                      <a:r>
                        <a:rPr lang="es-MX" dirty="0" smtClean="0"/>
                        <a:t>¿En qué se gasta?</a:t>
                      </a:r>
                      <a:endParaRPr lang="es-MX" dirty="0"/>
                    </a:p>
                  </a:txBody>
                  <a:tcPr/>
                </a:tc>
                <a:tc>
                  <a:txBody>
                    <a:bodyPr/>
                    <a:lstStyle/>
                    <a:p>
                      <a:pPr algn="ctr"/>
                      <a:r>
                        <a:rPr lang="es-MX" dirty="0" smtClean="0"/>
                        <a:t>Importe</a:t>
                      </a:r>
                      <a:endParaRPr lang="es-MX" dirty="0"/>
                    </a:p>
                  </a:txBody>
                  <a:tcPr/>
                </a:tc>
                <a:extLst>
                  <a:ext uri="{0D108BD9-81ED-4DB2-BD59-A6C34878D82A}">
                    <a16:rowId xmlns="" xmlns:a16="http://schemas.microsoft.com/office/drawing/2014/main" val="2025221202"/>
                  </a:ext>
                </a:extLst>
              </a:tr>
              <a:tr h="354686">
                <a:tc>
                  <a:txBody>
                    <a:bodyPr/>
                    <a:lstStyle/>
                    <a:p>
                      <a:r>
                        <a:rPr lang="es-MX" dirty="0" smtClean="0"/>
                        <a:t>Total</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2,976,449,385.00 </a:t>
                      </a:r>
                    </a:p>
                  </a:txBody>
                  <a:tcPr marL="0" marR="0" marT="0" marB="0" anchor="b"/>
                </a:tc>
                <a:extLst>
                  <a:ext uri="{0D108BD9-81ED-4DB2-BD59-A6C34878D82A}">
                    <a16:rowId xmlns="" xmlns:a16="http://schemas.microsoft.com/office/drawing/2014/main" val="938055436"/>
                  </a:ext>
                </a:extLst>
              </a:tr>
              <a:tr h="354686">
                <a:tc>
                  <a:txBody>
                    <a:bodyPr/>
                    <a:lstStyle/>
                    <a:p>
                      <a:r>
                        <a:rPr lang="es-ES" sz="1800" kern="1200" dirty="0" smtClean="0">
                          <a:solidFill>
                            <a:schemeClr val="dk1"/>
                          </a:solidFill>
                          <a:effectLst/>
                          <a:latin typeface="+mn-lt"/>
                          <a:ea typeface="+mn-ea"/>
                          <a:cs typeface="+mn-cs"/>
                        </a:rPr>
                        <a:t>Servicios Personales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1,188,785,391.40 </a:t>
                      </a:r>
                    </a:p>
                  </a:txBody>
                  <a:tcPr marL="0" marR="0" marT="0" marB="0" anchor="b"/>
                </a:tc>
                <a:extLst>
                  <a:ext uri="{0D108BD9-81ED-4DB2-BD59-A6C34878D82A}">
                    <a16:rowId xmlns="" xmlns:a16="http://schemas.microsoft.com/office/drawing/2014/main" val="3770900768"/>
                  </a:ext>
                </a:extLst>
              </a:tr>
              <a:tr h="354686">
                <a:tc>
                  <a:txBody>
                    <a:bodyPr/>
                    <a:lstStyle/>
                    <a:p>
                      <a:r>
                        <a:rPr lang="es-ES" sz="1800" kern="1200" dirty="0" smtClean="0">
                          <a:solidFill>
                            <a:schemeClr val="dk1"/>
                          </a:solidFill>
                          <a:effectLst/>
                          <a:latin typeface="+mn-lt"/>
                          <a:ea typeface="+mn-ea"/>
                          <a:cs typeface="+mn-cs"/>
                        </a:rPr>
                        <a:t>Materiales y Suministros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183,402,332.67 </a:t>
                      </a:r>
                    </a:p>
                  </a:txBody>
                  <a:tcPr marL="0" marR="0" marT="0" marB="0" anchor="b"/>
                </a:tc>
                <a:extLst>
                  <a:ext uri="{0D108BD9-81ED-4DB2-BD59-A6C34878D82A}">
                    <a16:rowId xmlns="" xmlns:a16="http://schemas.microsoft.com/office/drawing/2014/main" val="4146236450"/>
                  </a:ext>
                </a:extLst>
              </a:tr>
              <a:tr h="354686">
                <a:tc>
                  <a:txBody>
                    <a:bodyPr/>
                    <a:lstStyle/>
                    <a:p>
                      <a:r>
                        <a:rPr lang="es-ES" sz="1800" kern="1200" dirty="0" smtClean="0">
                          <a:solidFill>
                            <a:schemeClr val="dk1"/>
                          </a:solidFill>
                          <a:effectLst/>
                          <a:latin typeface="+mn-lt"/>
                          <a:ea typeface="+mn-ea"/>
                          <a:cs typeface="+mn-cs"/>
                        </a:rPr>
                        <a:t>Servicios Generales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556,252,600.71 </a:t>
                      </a:r>
                    </a:p>
                  </a:txBody>
                  <a:tcPr marL="0" marR="0" marT="0" marB="0" anchor="b"/>
                </a:tc>
                <a:extLst>
                  <a:ext uri="{0D108BD9-81ED-4DB2-BD59-A6C34878D82A}">
                    <a16:rowId xmlns="" xmlns:a16="http://schemas.microsoft.com/office/drawing/2014/main" val="1835767711"/>
                  </a:ext>
                </a:extLst>
              </a:tr>
              <a:tr h="620700">
                <a:tc>
                  <a:txBody>
                    <a:bodyPr/>
                    <a:lstStyle/>
                    <a:p>
                      <a:r>
                        <a:rPr lang="es-ES" sz="1800" kern="1200" dirty="0" smtClean="0">
                          <a:solidFill>
                            <a:schemeClr val="dk1"/>
                          </a:solidFill>
                          <a:effectLst/>
                          <a:latin typeface="+mn-lt"/>
                          <a:ea typeface="+mn-ea"/>
                          <a:cs typeface="+mn-cs"/>
                        </a:rPr>
                        <a:t>Transferencias, Asignaciones, Subsidios y Otras Ayudas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524,205,001.95 </a:t>
                      </a:r>
                    </a:p>
                  </a:txBody>
                  <a:tcPr marL="0" marR="0" marT="0" marB="0" anchor="b"/>
                </a:tc>
                <a:extLst>
                  <a:ext uri="{0D108BD9-81ED-4DB2-BD59-A6C34878D82A}">
                    <a16:rowId xmlns="" xmlns:a16="http://schemas.microsoft.com/office/drawing/2014/main" val="381449906"/>
                  </a:ext>
                </a:extLst>
              </a:tr>
              <a:tr h="354686">
                <a:tc>
                  <a:txBody>
                    <a:bodyPr/>
                    <a:lstStyle/>
                    <a:p>
                      <a:r>
                        <a:rPr lang="es-ES" sz="1800" kern="1200" dirty="0" smtClean="0">
                          <a:solidFill>
                            <a:schemeClr val="dk1"/>
                          </a:solidFill>
                          <a:effectLst/>
                          <a:latin typeface="+mn-lt"/>
                          <a:ea typeface="+mn-ea"/>
                          <a:cs typeface="+mn-cs"/>
                        </a:rPr>
                        <a:t>Bienes Muebles, Inmuebles e Intangibles</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105,233,198.38 </a:t>
                      </a:r>
                    </a:p>
                  </a:txBody>
                  <a:tcPr marL="0" marR="0" marT="0" marB="0" anchor="b"/>
                </a:tc>
                <a:extLst>
                  <a:ext uri="{0D108BD9-81ED-4DB2-BD59-A6C34878D82A}">
                    <a16:rowId xmlns="" xmlns:a16="http://schemas.microsoft.com/office/drawing/2014/main" val="680706576"/>
                  </a:ext>
                </a:extLst>
              </a:tr>
              <a:tr h="354686">
                <a:tc>
                  <a:txBody>
                    <a:bodyPr/>
                    <a:lstStyle/>
                    <a:p>
                      <a:r>
                        <a:rPr lang="es-ES" sz="1800" kern="1200" dirty="0" smtClean="0">
                          <a:solidFill>
                            <a:schemeClr val="dk1"/>
                          </a:solidFill>
                          <a:effectLst/>
                          <a:latin typeface="+mn-lt"/>
                          <a:ea typeface="+mn-ea"/>
                          <a:cs typeface="+mn-cs"/>
                        </a:rPr>
                        <a:t>Inversión Pública</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254,393,193.89 </a:t>
                      </a:r>
                    </a:p>
                  </a:txBody>
                  <a:tcPr marL="0" marR="0" marT="0" marB="0" anchor="b"/>
                </a:tc>
                <a:extLst>
                  <a:ext uri="{0D108BD9-81ED-4DB2-BD59-A6C34878D82A}">
                    <a16:rowId xmlns="" xmlns:a16="http://schemas.microsoft.com/office/drawing/2014/main" val="4185830806"/>
                  </a:ext>
                </a:extLst>
              </a:tr>
              <a:tr h="354686">
                <a:tc>
                  <a:txBody>
                    <a:bodyPr/>
                    <a:lstStyle/>
                    <a:p>
                      <a:r>
                        <a:rPr lang="es-ES" sz="1800" kern="1200" dirty="0" smtClean="0">
                          <a:solidFill>
                            <a:schemeClr val="dk1"/>
                          </a:solidFill>
                          <a:effectLst/>
                          <a:latin typeface="+mn-lt"/>
                          <a:ea typeface="+mn-ea"/>
                          <a:cs typeface="+mn-cs"/>
                        </a:rPr>
                        <a:t>Inversiones Financieras y Otras Provisiones</a:t>
                      </a:r>
                      <a:endParaRPr lang="es-MX" dirty="0"/>
                    </a:p>
                  </a:txBody>
                  <a:tcPr/>
                </a:tc>
                <a:tc>
                  <a:txBody>
                    <a:bodyPr/>
                    <a:lstStyle/>
                    <a:p>
                      <a:pPr marL="0" algn="ctr" defTabSz="914400" rtl="0" eaLnBrk="1" fontAlgn="b" latinLnBrk="0" hangingPunct="1"/>
                      <a:r>
                        <a:rPr lang="es-MX" sz="1100" b="0" i="0" u="none" strike="noStrike" kern="1200" dirty="0" smtClean="0">
                          <a:solidFill>
                            <a:srgbClr val="000000"/>
                          </a:solidFill>
                          <a:effectLst/>
                          <a:latin typeface="Calibri" panose="020F0502020204030204" pitchFamily="34" charset="0"/>
                          <a:ea typeface="+mn-ea"/>
                          <a:cs typeface="+mn-cs"/>
                        </a:rPr>
                        <a:t>0</a:t>
                      </a:r>
                      <a:endParaRPr lang="es-MX" sz="1100" b="0" i="0" u="none" strike="noStrike" kern="1200" dirty="0">
                        <a:solidFill>
                          <a:srgbClr val="000000"/>
                        </a:solidFill>
                        <a:effectLst/>
                        <a:latin typeface="Calibri" panose="020F0502020204030204" pitchFamily="34" charset="0"/>
                        <a:ea typeface="+mn-ea"/>
                        <a:cs typeface="+mn-cs"/>
                      </a:endParaRPr>
                    </a:p>
                  </a:txBody>
                  <a:tcPr/>
                </a:tc>
                <a:extLst>
                  <a:ext uri="{0D108BD9-81ED-4DB2-BD59-A6C34878D82A}">
                    <a16:rowId xmlns="" xmlns:a16="http://schemas.microsoft.com/office/drawing/2014/main" val="3548202909"/>
                  </a:ext>
                </a:extLst>
              </a:tr>
              <a:tr h="354686">
                <a:tc>
                  <a:txBody>
                    <a:bodyPr/>
                    <a:lstStyle/>
                    <a:p>
                      <a:r>
                        <a:rPr lang="es-ES" sz="1800" kern="1200" dirty="0" smtClean="0">
                          <a:solidFill>
                            <a:schemeClr val="dk1"/>
                          </a:solidFill>
                          <a:effectLst/>
                          <a:latin typeface="+mn-lt"/>
                          <a:ea typeface="+mn-ea"/>
                          <a:cs typeface="+mn-cs"/>
                        </a:rPr>
                        <a:t>Participaciones y Aportaciones</a:t>
                      </a:r>
                      <a:endParaRPr lang="es-MX" dirty="0"/>
                    </a:p>
                  </a:txBody>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s-MX" sz="1100" b="0" i="0" u="none" strike="noStrike" kern="1200" dirty="0" smtClean="0">
                          <a:solidFill>
                            <a:srgbClr val="000000"/>
                          </a:solidFill>
                          <a:effectLst/>
                          <a:latin typeface="Calibri" panose="020F0502020204030204" pitchFamily="34" charset="0"/>
                          <a:ea typeface="+mn-ea"/>
                          <a:cs typeface="+mn-cs"/>
                        </a:rPr>
                        <a:t>0</a:t>
                      </a:r>
                    </a:p>
                  </a:txBody>
                  <a:tcPr/>
                </a:tc>
                <a:extLst>
                  <a:ext uri="{0D108BD9-81ED-4DB2-BD59-A6C34878D82A}">
                    <a16:rowId xmlns="" xmlns:a16="http://schemas.microsoft.com/office/drawing/2014/main" val="309493087"/>
                  </a:ext>
                </a:extLst>
              </a:tr>
              <a:tr h="354686">
                <a:tc>
                  <a:txBody>
                    <a:bodyPr/>
                    <a:lstStyle/>
                    <a:p>
                      <a:r>
                        <a:rPr lang="es-ES" sz="1800" kern="1200" dirty="0" smtClean="0">
                          <a:solidFill>
                            <a:schemeClr val="dk1"/>
                          </a:solidFill>
                          <a:effectLst/>
                          <a:latin typeface="+mn-lt"/>
                          <a:ea typeface="+mn-ea"/>
                          <a:cs typeface="+mn-cs"/>
                        </a:rPr>
                        <a:t>Deuda Pública</a:t>
                      </a:r>
                      <a:endParaRPr lang="es-MX" dirty="0"/>
                    </a:p>
                  </a:txBody>
                  <a:tcPr/>
                </a:tc>
                <a:tc>
                  <a:txBody>
                    <a:bodyPr/>
                    <a:lstStyle/>
                    <a:p>
                      <a:pPr algn="ctr" fontAlgn="b"/>
                      <a:r>
                        <a:rPr lang="es-MX" sz="1100" b="0" i="0" u="none" strike="noStrike" dirty="0">
                          <a:solidFill>
                            <a:srgbClr val="000000"/>
                          </a:solidFill>
                          <a:effectLst/>
                          <a:latin typeface="Calibri" panose="020F0502020204030204" pitchFamily="34" charset="0"/>
                        </a:rPr>
                        <a:t> $      164,177,666.00 </a:t>
                      </a:r>
                    </a:p>
                  </a:txBody>
                  <a:tcPr marL="0" marR="0" marT="0" marB="0" anchor="b"/>
                </a:tc>
                <a:extLst>
                  <a:ext uri="{0D108BD9-81ED-4DB2-BD59-A6C34878D82A}">
                    <a16:rowId xmlns="" xmlns:a16="http://schemas.microsoft.com/office/drawing/2014/main" val="425141586"/>
                  </a:ext>
                </a:extLst>
              </a:tr>
            </a:tbl>
          </a:graphicData>
        </a:graphic>
      </p:graphicFrame>
    </p:spTree>
    <p:extLst>
      <p:ext uri="{BB962C8B-B14F-4D97-AF65-F5344CB8AC3E}">
        <p14:creationId xmlns:p14="http://schemas.microsoft.com/office/powerpoint/2010/main" val="2239967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262349959"/>
              </p:ext>
            </p:extLst>
          </p:nvPr>
        </p:nvGraphicFramePr>
        <p:xfrm>
          <a:off x="1547444" y="749496"/>
          <a:ext cx="6224956" cy="815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p:cNvGraphicFramePr>
          <p:nvPr>
            <p:extLst>
              <p:ext uri="{D42A27DB-BD31-4B8C-83A1-F6EECF244321}">
                <p14:modId xmlns:p14="http://schemas.microsoft.com/office/powerpoint/2010/main" val="914013193"/>
              </p:ext>
            </p:extLst>
          </p:nvPr>
        </p:nvGraphicFramePr>
        <p:xfrm>
          <a:off x="1068265" y="1987061"/>
          <a:ext cx="7183314" cy="4542406"/>
        </p:xfrm>
        <a:graphic>
          <a:graphicData uri="http://schemas.openxmlformats.org/drawingml/2006/table">
            <a:tbl>
              <a:tblPr firstRow="1" bandRow="1">
                <a:tableStyleId>{5C22544A-7EE6-4342-B048-85BDC9FD1C3A}</a:tableStyleId>
              </a:tblPr>
              <a:tblGrid>
                <a:gridCol w="4270183">
                  <a:extLst>
                    <a:ext uri="{9D8B030D-6E8A-4147-A177-3AD203B41FA5}">
                      <a16:colId xmlns="" xmlns:a16="http://schemas.microsoft.com/office/drawing/2014/main" val="3525892181"/>
                    </a:ext>
                  </a:extLst>
                </a:gridCol>
                <a:gridCol w="2913131">
                  <a:extLst>
                    <a:ext uri="{9D8B030D-6E8A-4147-A177-3AD203B41FA5}">
                      <a16:colId xmlns="" xmlns:a16="http://schemas.microsoft.com/office/drawing/2014/main" val="1549165896"/>
                    </a:ext>
                  </a:extLst>
                </a:gridCol>
              </a:tblGrid>
              <a:tr h="311952">
                <a:tc>
                  <a:txBody>
                    <a:bodyPr/>
                    <a:lstStyle/>
                    <a:p>
                      <a:pPr algn="ctr"/>
                      <a:r>
                        <a:rPr lang="es-MX" sz="1600" dirty="0" smtClean="0"/>
                        <a:t>Estructura Programática</a:t>
                      </a:r>
                      <a:r>
                        <a:rPr lang="es-MX" sz="1600" baseline="0" dirty="0" smtClean="0"/>
                        <a:t> </a:t>
                      </a:r>
                      <a:endParaRPr lang="es-MX" sz="1600" dirty="0"/>
                    </a:p>
                  </a:txBody>
                  <a:tcPr/>
                </a:tc>
                <a:tc>
                  <a:txBody>
                    <a:bodyPr/>
                    <a:lstStyle/>
                    <a:p>
                      <a:pPr algn="ctr"/>
                      <a:r>
                        <a:rPr lang="es-MX" sz="1600" dirty="0" smtClean="0"/>
                        <a:t>Monto</a:t>
                      </a:r>
                      <a:endParaRPr lang="es-MX" sz="1600" dirty="0"/>
                    </a:p>
                  </a:txBody>
                  <a:tcPr/>
                </a:tc>
                <a:extLst>
                  <a:ext uri="{0D108BD9-81ED-4DB2-BD59-A6C34878D82A}">
                    <a16:rowId xmlns="" xmlns:a16="http://schemas.microsoft.com/office/drawing/2014/main" val="1149789599"/>
                  </a:ext>
                </a:extLst>
              </a:tr>
              <a:tr h="366646">
                <a:tc>
                  <a:txBody>
                    <a:bodyPr/>
                    <a:lstStyle/>
                    <a:p>
                      <a:r>
                        <a:rPr lang="es-MX" sz="1600" dirty="0" smtClean="0"/>
                        <a:t>01U</a:t>
                      </a:r>
                      <a:r>
                        <a:rPr lang="es-MX" sz="1600" baseline="0" dirty="0" smtClean="0"/>
                        <a:t> otros subsidios (al sector social y privado)</a:t>
                      </a:r>
                      <a:endParaRPr lang="es-MX" sz="1600" dirty="0"/>
                    </a:p>
                  </a:txBody>
                  <a:tcPr/>
                </a:tc>
                <a:tc>
                  <a:txBody>
                    <a:bodyPr/>
                    <a:lstStyle/>
                    <a:p>
                      <a:pPr algn="ctr"/>
                      <a:r>
                        <a:rPr lang="es-MX" sz="1600" dirty="0" smtClean="0"/>
                        <a:t>359,445,156.00</a:t>
                      </a:r>
                      <a:endParaRPr lang="es-MX" sz="1600" dirty="0"/>
                    </a:p>
                  </a:txBody>
                  <a:tcPr/>
                </a:tc>
                <a:extLst>
                  <a:ext uri="{0D108BD9-81ED-4DB2-BD59-A6C34878D82A}">
                    <a16:rowId xmlns="" xmlns:a16="http://schemas.microsoft.com/office/drawing/2014/main" val="3221079873"/>
                  </a:ext>
                </a:extLst>
              </a:tr>
              <a:tr h="311952">
                <a:tc>
                  <a:txBody>
                    <a:bodyPr/>
                    <a:lstStyle/>
                    <a:p>
                      <a:r>
                        <a:rPr lang="es-MX" sz="1600" dirty="0" smtClean="0"/>
                        <a:t>02E Prestación</a:t>
                      </a:r>
                      <a:r>
                        <a:rPr lang="es-MX" sz="1600" baseline="0" dirty="0" smtClean="0"/>
                        <a:t> de servicios públicos</a:t>
                      </a:r>
                      <a:endParaRPr lang="es-MX" sz="1600" dirty="0"/>
                    </a:p>
                  </a:txBody>
                  <a:tcPr/>
                </a:tc>
                <a:tc>
                  <a:txBody>
                    <a:bodyPr/>
                    <a:lstStyle/>
                    <a:p>
                      <a:pPr algn="ctr"/>
                      <a:r>
                        <a:rPr lang="es-MX" sz="1600" dirty="0" smtClean="0"/>
                        <a:t>1,028,037,614.87</a:t>
                      </a:r>
                      <a:endParaRPr lang="es-MX" sz="1600" dirty="0"/>
                    </a:p>
                  </a:txBody>
                  <a:tcPr/>
                </a:tc>
                <a:extLst>
                  <a:ext uri="{0D108BD9-81ED-4DB2-BD59-A6C34878D82A}">
                    <a16:rowId xmlns="" xmlns:a16="http://schemas.microsoft.com/office/drawing/2014/main" val="2449918957"/>
                  </a:ext>
                </a:extLst>
              </a:tr>
              <a:tr h="311952">
                <a:tc>
                  <a:txBody>
                    <a:bodyPr/>
                    <a:lstStyle/>
                    <a:p>
                      <a:r>
                        <a:rPr lang="es-MX" sz="1600" dirty="0" smtClean="0"/>
                        <a:t>02F Promoción y Fomento</a:t>
                      </a:r>
                      <a:endParaRPr lang="es-MX" sz="1600" dirty="0"/>
                    </a:p>
                  </a:txBody>
                  <a:tcPr/>
                </a:tc>
                <a:tc>
                  <a:txBody>
                    <a:bodyPr/>
                    <a:lstStyle/>
                    <a:p>
                      <a:pPr algn="ctr"/>
                      <a:r>
                        <a:rPr lang="es-MX" sz="1600" dirty="0" smtClean="0"/>
                        <a:t>62,113,763.24</a:t>
                      </a:r>
                      <a:endParaRPr lang="es-MX" sz="1600" dirty="0"/>
                    </a:p>
                  </a:txBody>
                  <a:tcPr/>
                </a:tc>
                <a:extLst>
                  <a:ext uri="{0D108BD9-81ED-4DB2-BD59-A6C34878D82A}">
                    <a16:rowId xmlns="" xmlns:a16="http://schemas.microsoft.com/office/drawing/2014/main" val="297492093"/>
                  </a:ext>
                </a:extLst>
              </a:tr>
              <a:tr h="311952">
                <a:tc>
                  <a:txBody>
                    <a:bodyPr/>
                    <a:lstStyle/>
                    <a:p>
                      <a:r>
                        <a:rPr lang="es-MX" sz="1600" dirty="0" smtClean="0"/>
                        <a:t>02G Regulación y Supervisión</a:t>
                      </a:r>
                      <a:endParaRPr lang="es-MX" sz="1600" dirty="0"/>
                    </a:p>
                  </a:txBody>
                  <a:tcPr/>
                </a:tc>
                <a:tc>
                  <a:txBody>
                    <a:bodyPr/>
                    <a:lstStyle/>
                    <a:p>
                      <a:pPr algn="ctr"/>
                      <a:r>
                        <a:rPr lang="es-MX" sz="1600" dirty="0" smtClean="0"/>
                        <a:t>30,000.00</a:t>
                      </a:r>
                      <a:endParaRPr lang="es-MX" sz="1600" dirty="0"/>
                    </a:p>
                  </a:txBody>
                  <a:tcPr/>
                </a:tc>
                <a:extLst>
                  <a:ext uri="{0D108BD9-81ED-4DB2-BD59-A6C34878D82A}">
                    <a16:rowId xmlns="" xmlns:a16="http://schemas.microsoft.com/office/drawing/2014/main" val="1058331404"/>
                  </a:ext>
                </a:extLst>
              </a:tr>
              <a:tr h="311952">
                <a:tc>
                  <a:txBody>
                    <a:bodyPr/>
                    <a:lstStyle/>
                    <a:p>
                      <a:r>
                        <a:rPr lang="es-MX" sz="1600" dirty="0" smtClean="0"/>
                        <a:t>02K Proyectos de Inversión </a:t>
                      </a:r>
                      <a:endParaRPr lang="es-MX" sz="1600" dirty="0"/>
                    </a:p>
                  </a:txBody>
                  <a:tcPr/>
                </a:tc>
                <a:tc>
                  <a:txBody>
                    <a:bodyPr/>
                    <a:lstStyle/>
                    <a:p>
                      <a:pPr algn="ctr"/>
                      <a:r>
                        <a:rPr lang="es-MX" sz="1600" dirty="0" smtClean="0"/>
                        <a:t>518,936,092.19</a:t>
                      </a:r>
                      <a:endParaRPr lang="es-MX" sz="1600" dirty="0"/>
                    </a:p>
                  </a:txBody>
                  <a:tcPr/>
                </a:tc>
                <a:extLst>
                  <a:ext uri="{0D108BD9-81ED-4DB2-BD59-A6C34878D82A}">
                    <a16:rowId xmlns="" xmlns:a16="http://schemas.microsoft.com/office/drawing/2014/main" val="633944180"/>
                  </a:ext>
                </a:extLst>
              </a:tr>
              <a:tr h="311952">
                <a:tc>
                  <a:txBody>
                    <a:bodyPr/>
                    <a:lstStyle/>
                    <a:p>
                      <a:r>
                        <a:rPr lang="es-MX" sz="1600" dirty="0" smtClean="0"/>
                        <a:t>02R Específicos</a:t>
                      </a:r>
                      <a:endParaRPr lang="es-MX" sz="1600" dirty="0"/>
                    </a:p>
                  </a:txBody>
                  <a:tcPr/>
                </a:tc>
                <a:tc>
                  <a:txBody>
                    <a:bodyPr/>
                    <a:lstStyle/>
                    <a:p>
                      <a:pPr algn="ctr"/>
                      <a:r>
                        <a:rPr lang="es-MX" sz="1600" dirty="0" smtClean="0">
                          <a:solidFill>
                            <a:schemeClr val="tx1"/>
                          </a:solidFill>
                        </a:rPr>
                        <a:t>497,831,400.37</a:t>
                      </a:r>
                      <a:endParaRPr lang="es-MX" sz="1600" dirty="0">
                        <a:solidFill>
                          <a:schemeClr val="tx1"/>
                        </a:solidFill>
                      </a:endParaRPr>
                    </a:p>
                  </a:txBody>
                  <a:tcPr/>
                </a:tc>
                <a:extLst>
                  <a:ext uri="{0D108BD9-81ED-4DB2-BD59-A6C34878D82A}">
                    <a16:rowId xmlns="" xmlns:a16="http://schemas.microsoft.com/office/drawing/2014/main" val="344748886"/>
                  </a:ext>
                </a:extLst>
              </a:tr>
              <a:tr h="311952">
                <a:tc>
                  <a:txBody>
                    <a:bodyPr/>
                    <a:lstStyle/>
                    <a:p>
                      <a:r>
                        <a:rPr lang="es-MX" sz="1600" dirty="0" smtClean="0"/>
                        <a:t>03M Apoyo al proceso presupuestal</a:t>
                      </a:r>
                      <a:endParaRPr lang="es-MX" sz="1600" dirty="0"/>
                    </a:p>
                  </a:txBody>
                  <a:tcPr/>
                </a:tc>
                <a:tc>
                  <a:txBody>
                    <a:bodyPr/>
                    <a:lstStyle/>
                    <a:p>
                      <a:pPr algn="ctr"/>
                      <a:r>
                        <a:rPr lang="es-MX" sz="1600" dirty="0" smtClean="0"/>
                        <a:t>4,463,900.00</a:t>
                      </a:r>
                      <a:endParaRPr lang="es-MX" sz="1600" dirty="0"/>
                    </a:p>
                  </a:txBody>
                  <a:tcPr/>
                </a:tc>
                <a:extLst>
                  <a:ext uri="{0D108BD9-81ED-4DB2-BD59-A6C34878D82A}">
                    <a16:rowId xmlns="" xmlns:a16="http://schemas.microsoft.com/office/drawing/2014/main" val="3009395072"/>
                  </a:ext>
                </a:extLst>
              </a:tr>
              <a:tr h="538827">
                <a:tc>
                  <a:txBody>
                    <a:bodyPr/>
                    <a:lstStyle/>
                    <a:p>
                      <a:r>
                        <a:rPr lang="es-MX" sz="1600" dirty="0" smtClean="0"/>
                        <a:t>04L Obligaciones</a:t>
                      </a:r>
                      <a:r>
                        <a:rPr lang="es-MX" sz="1600" baseline="0" dirty="0" smtClean="0"/>
                        <a:t> de cumplimiento de resolución jurisdiccional</a:t>
                      </a:r>
                      <a:endParaRPr lang="es-MX" sz="1600" dirty="0"/>
                    </a:p>
                  </a:txBody>
                  <a:tcPr/>
                </a:tc>
                <a:tc>
                  <a:txBody>
                    <a:bodyPr/>
                    <a:lstStyle/>
                    <a:p>
                      <a:pPr algn="ctr"/>
                      <a:r>
                        <a:rPr lang="es-MX" sz="1600" dirty="0" smtClean="0"/>
                        <a:t>2,202,259.76</a:t>
                      </a:r>
                      <a:endParaRPr lang="es-MX" sz="1600" dirty="0"/>
                    </a:p>
                  </a:txBody>
                  <a:tcPr/>
                </a:tc>
                <a:extLst>
                  <a:ext uri="{0D108BD9-81ED-4DB2-BD59-A6C34878D82A}">
                    <a16:rowId xmlns="" xmlns:a16="http://schemas.microsoft.com/office/drawing/2014/main" val="410580404"/>
                  </a:ext>
                </a:extLst>
              </a:tr>
              <a:tr h="311952">
                <a:tc>
                  <a:txBody>
                    <a:bodyPr/>
                    <a:lstStyle/>
                    <a:p>
                      <a:r>
                        <a:rPr lang="es-MX" sz="1600" dirty="0" smtClean="0"/>
                        <a:t>05J</a:t>
                      </a:r>
                      <a:r>
                        <a:rPr lang="es-MX" sz="1600" baseline="0" dirty="0" smtClean="0"/>
                        <a:t> Pensiones y jubilaciones </a:t>
                      </a:r>
                      <a:endParaRPr lang="es-MX" sz="1600" dirty="0"/>
                    </a:p>
                  </a:txBody>
                  <a:tcPr/>
                </a:tc>
                <a:tc>
                  <a:txBody>
                    <a:bodyPr/>
                    <a:lstStyle/>
                    <a:p>
                      <a:pPr algn="ctr"/>
                      <a:r>
                        <a:rPr lang="es-MX" sz="1600" dirty="0" smtClean="0"/>
                        <a:t>82,416,416.44</a:t>
                      </a:r>
                      <a:endParaRPr lang="es-MX" sz="1600" dirty="0"/>
                    </a:p>
                  </a:txBody>
                  <a:tcPr/>
                </a:tc>
                <a:extLst>
                  <a:ext uri="{0D108BD9-81ED-4DB2-BD59-A6C34878D82A}">
                    <a16:rowId xmlns="" xmlns:a16="http://schemas.microsoft.com/office/drawing/2014/main" val="3980125830"/>
                  </a:ext>
                </a:extLst>
              </a:tr>
              <a:tr h="311952">
                <a:tc>
                  <a:txBody>
                    <a:bodyPr/>
                    <a:lstStyle/>
                    <a:p>
                      <a:r>
                        <a:rPr lang="es-MX" sz="1600" dirty="0" smtClean="0"/>
                        <a:t>05T</a:t>
                      </a:r>
                      <a:r>
                        <a:rPr lang="es-MX" sz="1600" baseline="0" dirty="0" smtClean="0"/>
                        <a:t> Aportaciones a la seguridad social</a:t>
                      </a:r>
                      <a:endParaRPr lang="es-MX" sz="1600" dirty="0"/>
                    </a:p>
                  </a:txBody>
                  <a:tcPr/>
                </a:tc>
                <a:tc>
                  <a:txBody>
                    <a:bodyPr/>
                    <a:lstStyle/>
                    <a:p>
                      <a:pPr algn="ctr"/>
                      <a:r>
                        <a:rPr lang="es-MX" sz="1600" dirty="0" smtClean="0">
                          <a:solidFill>
                            <a:schemeClr val="tx1"/>
                          </a:solidFill>
                        </a:rPr>
                        <a:t>256,795,116.13</a:t>
                      </a:r>
                      <a:endParaRPr lang="es-MX" sz="1600" dirty="0">
                        <a:solidFill>
                          <a:schemeClr val="tx1"/>
                        </a:solidFill>
                      </a:endParaRPr>
                    </a:p>
                  </a:txBody>
                  <a:tcPr/>
                </a:tc>
                <a:extLst>
                  <a:ext uri="{0D108BD9-81ED-4DB2-BD59-A6C34878D82A}">
                    <a16:rowId xmlns="" xmlns:a16="http://schemas.microsoft.com/office/drawing/2014/main" val="1027815210"/>
                  </a:ext>
                </a:extLst>
              </a:tr>
              <a:tr h="538827">
                <a:tc>
                  <a:txBody>
                    <a:bodyPr/>
                    <a:lstStyle/>
                    <a:p>
                      <a:r>
                        <a:rPr lang="es-MX" sz="1600" dirty="0" smtClean="0"/>
                        <a:t>08D Costo financiero de la deuda</a:t>
                      </a:r>
                      <a:r>
                        <a:rPr lang="es-MX" sz="1600" baseline="0" dirty="0" smtClean="0"/>
                        <a:t> o apoyo a deudores</a:t>
                      </a:r>
                      <a:endParaRPr lang="es-MX" sz="1600" dirty="0"/>
                    </a:p>
                  </a:txBody>
                  <a:tcPr/>
                </a:tc>
                <a:tc>
                  <a:txBody>
                    <a:bodyPr/>
                    <a:lstStyle/>
                    <a:p>
                      <a:pPr algn="ctr"/>
                      <a:r>
                        <a:rPr lang="es-MX" sz="1600" dirty="0" smtClean="0"/>
                        <a:t>164,177,666.00</a:t>
                      </a:r>
                      <a:endParaRPr lang="es-MX" sz="1600" dirty="0"/>
                    </a:p>
                  </a:txBody>
                  <a:tcPr/>
                </a:tc>
                <a:extLst>
                  <a:ext uri="{0D108BD9-81ED-4DB2-BD59-A6C34878D82A}">
                    <a16:rowId xmlns="" xmlns:a16="http://schemas.microsoft.com/office/drawing/2014/main" val="2836003874"/>
                  </a:ext>
                </a:extLst>
              </a:tr>
            </a:tbl>
          </a:graphicData>
        </a:graphic>
      </p:graphicFrame>
    </p:spTree>
    <p:extLst>
      <p:ext uri="{BB962C8B-B14F-4D97-AF65-F5344CB8AC3E}">
        <p14:creationId xmlns:p14="http://schemas.microsoft.com/office/powerpoint/2010/main" val="41224998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495762834"/>
              </p:ext>
            </p:extLst>
          </p:nvPr>
        </p:nvGraphicFramePr>
        <p:xfrm>
          <a:off x="1547444" y="749496"/>
          <a:ext cx="6224956" cy="815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1856226419"/>
              </p:ext>
            </p:extLst>
          </p:nvPr>
        </p:nvGraphicFramePr>
        <p:xfrm>
          <a:off x="432608" y="1701579"/>
          <a:ext cx="8282022" cy="413467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7465252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39699</TotalTime>
  <Words>568</Words>
  <Application>Microsoft Office PowerPoint</Application>
  <PresentationFormat>Presentación en pantalla (4:3)</PresentationFormat>
  <Paragraphs>92</Paragraphs>
  <Slides>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Arial Black</vt:lpstr>
      <vt:lpstr>Calibri</vt:lpstr>
      <vt:lpstr>Tema de Office</vt:lpstr>
      <vt:lpstr>PRESUPUESTO CIUDADANO 2018</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Municipio de Chihuahua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Curso de  Inducción</dc:title>
  <dc:creator>Comunicacion Social</dc:creator>
  <cp:lastModifiedBy>Ana Karina Granados Ruiz</cp:lastModifiedBy>
  <cp:revision>492</cp:revision>
  <cp:lastPrinted>2016-11-17T02:13:12Z</cp:lastPrinted>
  <dcterms:created xsi:type="dcterms:W3CDTF">2016-10-26T18:03:40Z</dcterms:created>
  <dcterms:modified xsi:type="dcterms:W3CDTF">2018-08-28T14:59:08Z</dcterms:modified>
</cp:coreProperties>
</file>