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471" r:id="rId3"/>
    <p:sldId id="466" r:id="rId4"/>
    <p:sldId id="469" r:id="rId5"/>
    <p:sldId id="470" r:id="rId6"/>
    <p:sldId id="467" r:id="rId7"/>
    <p:sldId id="472" r:id="rId8"/>
    <p:sldId id="473" r:id="rId9"/>
  </p:sldIdLst>
  <p:sldSz cx="9144000" cy="6858000" type="screen4x3"/>
  <p:notesSz cx="7010400" cy="9296400"/>
  <p:defaultTextStyle>
    <a:defPPr>
      <a:defRPr lang="es-ES"/>
    </a:defPPr>
    <a:lvl1pPr marL="0" algn="l" defTabSz="457162" rtl="0" eaLnBrk="1" latinLnBrk="0" hangingPunct="1">
      <a:defRPr sz="1800" kern="1200">
        <a:solidFill>
          <a:schemeClr val="tx1"/>
        </a:solidFill>
        <a:latin typeface="+mn-lt"/>
        <a:ea typeface="+mn-ea"/>
        <a:cs typeface="+mn-cs"/>
      </a:defRPr>
    </a:lvl1pPr>
    <a:lvl2pPr marL="457162" algn="l" defTabSz="457162" rtl="0" eaLnBrk="1" latinLnBrk="0" hangingPunct="1">
      <a:defRPr sz="1800" kern="1200">
        <a:solidFill>
          <a:schemeClr val="tx1"/>
        </a:solidFill>
        <a:latin typeface="+mn-lt"/>
        <a:ea typeface="+mn-ea"/>
        <a:cs typeface="+mn-cs"/>
      </a:defRPr>
    </a:lvl2pPr>
    <a:lvl3pPr marL="914325" algn="l" defTabSz="457162" rtl="0" eaLnBrk="1" latinLnBrk="0" hangingPunct="1">
      <a:defRPr sz="1800" kern="1200">
        <a:solidFill>
          <a:schemeClr val="tx1"/>
        </a:solidFill>
        <a:latin typeface="+mn-lt"/>
        <a:ea typeface="+mn-ea"/>
        <a:cs typeface="+mn-cs"/>
      </a:defRPr>
    </a:lvl3pPr>
    <a:lvl4pPr marL="1371487" algn="l" defTabSz="457162" rtl="0" eaLnBrk="1" latinLnBrk="0" hangingPunct="1">
      <a:defRPr sz="1800" kern="1200">
        <a:solidFill>
          <a:schemeClr val="tx1"/>
        </a:solidFill>
        <a:latin typeface="+mn-lt"/>
        <a:ea typeface="+mn-ea"/>
        <a:cs typeface="+mn-cs"/>
      </a:defRPr>
    </a:lvl4pPr>
    <a:lvl5pPr marL="1828649" algn="l" defTabSz="457162" rtl="0" eaLnBrk="1" latinLnBrk="0" hangingPunct="1">
      <a:defRPr sz="1800" kern="1200">
        <a:solidFill>
          <a:schemeClr val="tx1"/>
        </a:solidFill>
        <a:latin typeface="+mn-lt"/>
        <a:ea typeface="+mn-ea"/>
        <a:cs typeface="+mn-cs"/>
      </a:defRPr>
    </a:lvl5pPr>
    <a:lvl6pPr marL="2285811" algn="l" defTabSz="457162" rtl="0" eaLnBrk="1" latinLnBrk="0" hangingPunct="1">
      <a:defRPr sz="1800" kern="1200">
        <a:solidFill>
          <a:schemeClr val="tx1"/>
        </a:solidFill>
        <a:latin typeface="+mn-lt"/>
        <a:ea typeface="+mn-ea"/>
        <a:cs typeface="+mn-cs"/>
      </a:defRPr>
    </a:lvl6pPr>
    <a:lvl7pPr marL="2742974" algn="l" defTabSz="457162" rtl="0" eaLnBrk="1" latinLnBrk="0" hangingPunct="1">
      <a:defRPr sz="1800" kern="1200">
        <a:solidFill>
          <a:schemeClr val="tx1"/>
        </a:solidFill>
        <a:latin typeface="+mn-lt"/>
        <a:ea typeface="+mn-ea"/>
        <a:cs typeface="+mn-cs"/>
      </a:defRPr>
    </a:lvl7pPr>
    <a:lvl8pPr marL="3200136" algn="l" defTabSz="457162" rtl="0" eaLnBrk="1" latinLnBrk="0" hangingPunct="1">
      <a:defRPr sz="1800" kern="1200">
        <a:solidFill>
          <a:schemeClr val="tx1"/>
        </a:solidFill>
        <a:latin typeface="+mn-lt"/>
        <a:ea typeface="+mn-ea"/>
        <a:cs typeface="+mn-cs"/>
      </a:defRPr>
    </a:lvl8pPr>
    <a:lvl9pPr marL="3657299" algn="l" defTabSz="45716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F0077E1A-E30E-4295-8BA5-BFD154ADA0DC}">
          <p14:sldIdLst>
            <p14:sldId id="256"/>
            <p14:sldId id="471"/>
            <p14:sldId id="466"/>
            <p14:sldId id="469"/>
            <p14:sldId id="470"/>
            <p14:sldId id="467"/>
            <p14:sldId id="472"/>
            <p14:sldId id="47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uario" initials="U"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FF9933"/>
    <a:srgbClr val="FF99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820" autoAdjust="0"/>
    <p:restoredTop sz="94280" autoAdjust="0"/>
  </p:normalViewPr>
  <p:slideViewPr>
    <p:cSldViewPr snapToGrid="0" snapToObjects="1">
      <p:cViewPr varScale="1">
        <p:scale>
          <a:sx n="110" d="100"/>
          <a:sy n="110" d="100"/>
        </p:scale>
        <p:origin x="2118" y="78"/>
      </p:cViewPr>
      <p:guideLst>
        <p:guide orient="horz" pos="2160"/>
        <p:guide pos="2880"/>
      </p:guideLst>
    </p:cSldViewPr>
  </p:slideViewPr>
  <p:outlineViewPr>
    <p:cViewPr>
      <p:scale>
        <a:sx n="33" d="100"/>
        <a:sy n="33" d="100"/>
      </p:scale>
      <p:origin x="0" y="-5046"/>
    </p:cViewPr>
  </p:outlineViewPr>
  <p:notesTextViewPr>
    <p:cViewPr>
      <p:scale>
        <a:sx n="100" d="100"/>
        <a:sy n="100" d="100"/>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9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87C2B5-A1A6-4C9D-81D6-1171202C87B7}" type="doc">
      <dgm:prSet loTypeId="urn:microsoft.com/office/officeart/2005/8/layout/architecture" loCatId="relationship" qsTypeId="urn:microsoft.com/office/officeart/2005/8/quickstyle/simple1" qsCatId="simple" csTypeId="urn:microsoft.com/office/officeart/2005/8/colors/accent1_5" csCatId="accent1" phldr="1"/>
      <dgm:spPr/>
      <dgm:t>
        <a:bodyPr/>
        <a:lstStyle/>
        <a:p>
          <a:endParaRPr lang="en-US"/>
        </a:p>
      </dgm:t>
    </dgm:pt>
    <dgm:pt modelId="{2C9EC60F-760F-486A-9501-22D239E96A5E}">
      <dgm:prSet/>
      <dgm:spPr/>
      <dgm:t>
        <a:bodyPr/>
        <a:lstStyle/>
        <a:p>
          <a:pPr rtl="0"/>
          <a:r>
            <a:rPr lang="es-MX" dirty="0" smtClean="0"/>
            <a:t>El presente documento, que responde a la </a:t>
          </a:r>
          <a:r>
            <a:rPr lang="es-ES_tradnl" b="1" dirty="0" smtClean="0"/>
            <a:t>Norma para la difusión a la ciudadanía de la Ley de Ingresos y del Presupuesto de Egresos, </a:t>
          </a:r>
          <a:r>
            <a:rPr lang="es-ES_tradnl" dirty="0" smtClean="0"/>
            <a:t>el principal propósito del mismo, es explicar </a:t>
          </a:r>
          <a:r>
            <a:rPr lang="es-ES" dirty="0" smtClean="0"/>
            <a:t>de manera sencilla y en formatos accesibles, el contenido de la Ley de Ingresos y del Presupuesto de Egresos; así como la estructura y contenido de la información que rija la elaboración de estos documentos sea con base en estructuras y formatos armonizados.</a:t>
          </a:r>
          <a:endParaRPr lang="es-MX" dirty="0"/>
        </a:p>
      </dgm:t>
    </dgm:pt>
    <dgm:pt modelId="{FA7B915D-AF1F-47D5-A195-580F9B4C60EB}" type="parTrans" cxnId="{88CDB56B-4515-4724-9F31-72E3963A9FB4}">
      <dgm:prSet/>
      <dgm:spPr/>
      <dgm:t>
        <a:bodyPr/>
        <a:lstStyle/>
        <a:p>
          <a:endParaRPr lang="en-US"/>
        </a:p>
      </dgm:t>
    </dgm:pt>
    <dgm:pt modelId="{35413D65-BC00-4622-98B3-AA99C290E6E2}" type="sibTrans" cxnId="{88CDB56B-4515-4724-9F31-72E3963A9FB4}">
      <dgm:prSet/>
      <dgm:spPr/>
      <dgm:t>
        <a:bodyPr/>
        <a:lstStyle/>
        <a:p>
          <a:endParaRPr lang="en-US"/>
        </a:p>
      </dgm:t>
    </dgm:pt>
    <dgm:pt modelId="{E5755434-3E18-4631-906E-28CB3474FBC0}" type="pres">
      <dgm:prSet presAssocID="{AD87C2B5-A1A6-4C9D-81D6-1171202C87B7}" presName="Name0" presStyleCnt="0">
        <dgm:presLayoutVars>
          <dgm:chPref val="1"/>
          <dgm:dir/>
          <dgm:animOne val="branch"/>
          <dgm:animLvl val="lvl"/>
          <dgm:resizeHandles/>
        </dgm:presLayoutVars>
      </dgm:prSet>
      <dgm:spPr/>
      <dgm:t>
        <a:bodyPr/>
        <a:lstStyle/>
        <a:p>
          <a:endParaRPr lang="en-US"/>
        </a:p>
      </dgm:t>
    </dgm:pt>
    <dgm:pt modelId="{433066EE-2A58-476F-9BD5-B62247BDB65F}" type="pres">
      <dgm:prSet presAssocID="{2C9EC60F-760F-486A-9501-22D239E96A5E}" presName="vertOne" presStyleCnt="0"/>
      <dgm:spPr/>
    </dgm:pt>
    <dgm:pt modelId="{4039C5F1-9C38-4FBB-8505-83612806FD99}" type="pres">
      <dgm:prSet presAssocID="{2C9EC60F-760F-486A-9501-22D239E96A5E}" presName="txOne" presStyleLbl="node0" presStyleIdx="0" presStyleCnt="1" custLinFactNeighborX="3466">
        <dgm:presLayoutVars>
          <dgm:chPref val="3"/>
        </dgm:presLayoutVars>
      </dgm:prSet>
      <dgm:spPr/>
      <dgm:t>
        <a:bodyPr/>
        <a:lstStyle/>
        <a:p>
          <a:endParaRPr lang="en-US"/>
        </a:p>
      </dgm:t>
    </dgm:pt>
    <dgm:pt modelId="{46E20E0A-05C2-4F16-9EB1-F204465CFA53}" type="pres">
      <dgm:prSet presAssocID="{2C9EC60F-760F-486A-9501-22D239E96A5E}" presName="horzOne" presStyleCnt="0"/>
      <dgm:spPr/>
    </dgm:pt>
  </dgm:ptLst>
  <dgm:cxnLst>
    <dgm:cxn modelId="{A9CFB695-95E1-4F7E-BC68-62ECC390FBD6}" type="presOf" srcId="{AD87C2B5-A1A6-4C9D-81D6-1171202C87B7}" destId="{E5755434-3E18-4631-906E-28CB3474FBC0}" srcOrd="0" destOrd="0" presId="urn:microsoft.com/office/officeart/2005/8/layout/architecture"/>
    <dgm:cxn modelId="{88CDB56B-4515-4724-9F31-72E3963A9FB4}" srcId="{AD87C2B5-A1A6-4C9D-81D6-1171202C87B7}" destId="{2C9EC60F-760F-486A-9501-22D239E96A5E}" srcOrd="0" destOrd="0" parTransId="{FA7B915D-AF1F-47D5-A195-580F9B4C60EB}" sibTransId="{35413D65-BC00-4622-98B3-AA99C290E6E2}"/>
    <dgm:cxn modelId="{E8B985CA-6DA7-4E37-828B-DC8100A50482}" type="presOf" srcId="{2C9EC60F-760F-486A-9501-22D239E96A5E}" destId="{4039C5F1-9C38-4FBB-8505-83612806FD99}" srcOrd="0" destOrd="0" presId="urn:microsoft.com/office/officeart/2005/8/layout/architecture"/>
    <dgm:cxn modelId="{9F839423-DBDA-46EE-8466-3422E862A9D5}" type="presParOf" srcId="{E5755434-3E18-4631-906E-28CB3474FBC0}" destId="{433066EE-2A58-476F-9BD5-B62247BDB65F}" srcOrd="0" destOrd="0" presId="urn:microsoft.com/office/officeart/2005/8/layout/architecture"/>
    <dgm:cxn modelId="{F0614D51-8A9E-46CB-B502-355E1E057561}" type="presParOf" srcId="{433066EE-2A58-476F-9BD5-B62247BDB65F}" destId="{4039C5F1-9C38-4FBB-8505-83612806FD99}" srcOrd="0" destOrd="0" presId="urn:microsoft.com/office/officeart/2005/8/layout/architecture"/>
    <dgm:cxn modelId="{4B638AF3-8A60-4DFF-9538-9A467E786118}" type="presParOf" srcId="{433066EE-2A58-476F-9BD5-B62247BDB65F}" destId="{46E20E0A-05C2-4F16-9EB1-F204465CFA53}" srcOrd="1" destOrd="0" presId="urn:microsoft.com/office/officeart/2005/8/layout/archite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79BC18-8619-4CB2-89BD-9D2C4256E057}" type="doc">
      <dgm:prSet loTypeId="urn:microsoft.com/office/officeart/2005/8/layout/process4" loCatId="list" qsTypeId="urn:microsoft.com/office/officeart/2005/8/quickstyle/simple2" qsCatId="simple" csTypeId="urn:microsoft.com/office/officeart/2005/8/colors/colorful4" csCatId="colorful" phldr="1"/>
      <dgm:spPr/>
      <dgm:t>
        <a:bodyPr/>
        <a:lstStyle/>
        <a:p>
          <a:endParaRPr lang="en-US"/>
        </a:p>
      </dgm:t>
    </dgm:pt>
    <dgm:pt modelId="{C13BFF07-9338-47FA-A4DC-DE9336B61B54}">
      <dgm:prSet/>
      <dgm:spPr/>
      <dgm:t>
        <a:bodyPr/>
        <a:lstStyle/>
        <a:p>
          <a:pPr rtl="0"/>
          <a:r>
            <a:rPr lang="es-ES" dirty="0" smtClean="0"/>
            <a:t>¿Qué es la Ley de Ingresos y cuál es su importancia?</a:t>
          </a:r>
          <a:endParaRPr lang="es-MX" dirty="0"/>
        </a:p>
      </dgm:t>
    </dgm:pt>
    <dgm:pt modelId="{D4FBCA43-9F9C-4B2F-AFBF-9CB54EE777A0}" type="parTrans" cxnId="{5F880385-FBC2-47CE-8C72-B137203AB585}">
      <dgm:prSet/>
      <dgm:spPr/>
      <dgm:t>
        <a:bodyPr/>
        <a:lstStyle/>
        <a:p>
          <a:endParaRPr lang="en-US"/>
        </a:p>
      </dgm:t>
    </dgm:pt>
    <dgm:pt modelId="{4C238C4F-9AF1-41F9-B123-006E59380C28}" type="sibTrans" cxnId="{5F880385-FBC2-47CE-8C72-B137203AB585}">
      <dgm:prSet/>
      <dgm:spPr/>
      <dgm:t>
        <a:bodyPr/>
        <a:lstStyle/>
        <a:p>
          <a:endParaRPr lang="en-US"/>
        </a:p>
      </dgm:t>
    </dgm:pt>
    <dgm:pt modelId="{A4709DA9-8FA1-4AC7-BF0B-33A3688F19FF}">
      <dgm:prSet/>
      <dgm:spPr/>
      <dgm:t>
        <a:bodyPr/>
        <a:lstStyle/>
        <a:p>
          <a:pPr rtl="0"/>
          <a:r>
            <a:rPr lang="es-MX" dirty="0" smtClean="0"/>
            <a:t>El gasto publico es el valor total de las compras de bienes y servicios realizados por el sector gubernamental durante un periodo productivo.</a:t>
          </a:r>
          <a:endParaRPr lang="es-MX" dirty="0"/>
        </a:p>
      </dgm:t>
    </dgm:pt>
    <dgm:pt modelId="{FE7AE5EE-35F1-4305-AE4B-F76DC351B3F1}" type="parTrans" cxnId="{98144495-9D56-4756-991F-9456296BFBC8}">
      <dgm:prSet/>
      <dgm:spPr/>
      <dgm:t>
        <a:bodyPr/>
        <a:lstStyle/>
        <a:p>
          <a:endParaRPr lang="en-US"/>
        </a:p>
      </dgm:t>
    </dgm:pt>
    <dgm:pt modelId="{113DF7FE-AC0D-4D78-BE46-A7441CA4C45A}" type="sibTrans" cxnId="{98144495-9D56-4756-991F-9456296BFBC8}">
      <dgm:prSet/>
      <dgm:spPr/>
      <dgm:t>
        <a:bodyPr/>
        <a:lstStyle/>
        <a:p>
          <a:endParaRPr lang="en-US"/>
        </a:p>
      </dgm:t>
    </dgm:pt>
    <dgm:pt modelId="{9ECCE2AF-C966-4050-8680-427E0227DAC5}">
      <dgm:prSet/>
      <dgm:spPr/>
      <dgm:t>
        <a:bodyPr/>
        <a:lstStyle/>
        <a:p>
          <a:pPr rtl="0"/>
          <a:endParaRPr lang="es-MX"/>
        </a:p>
      </dgm:t>
    </dgm:pt>
    <dgm:pt modelId="{BA722F25-19AA-458F-A7FF-9F9CE81EE3F3}" type="parTrans" cxnId="{EDAF227C-5E07-4565-B831-5E6E847EE49F}">
      <dgm:prSet/>
      <dgm:spPr/>
      <dgm:t>
        <a:bodyPr/>
        <a:lstStyle/>
        <a:p>
          <a:endParaRPr lang="en-US"/>
        </a:p>
      </dgm:t>
    </dgm:pt>
    <dgm:pt modelId="{B03334B3-5E05-49B8-B706-B26C2EE4BE6B}" type="sibTrans" cxnId="{EDAF227C-5E07-4565-B831-5E6E847EE49F}">
      <dgm:prSet/>
      <dgm:spPr/>
      <dgm:t>
        <a:bodyPr/>
        <a:lstStyle/>
        <a:p>
          <a:endParaRPr lang="en-US"/>
        </a:p>
      </dgm:t>
    </dgm:pt>
    <dgm:pt modelId="{65678721-266B-4985-9504-AB251931E444}">
      <dgm:prSet/>
      <dgm:spPr/>
      <dgm:t>
        <a:bodyPr/>
        <a:lstStyle/>
        <a:p>
          <a:pPr rtl="0"/>
          <a:r>
            <a:rPr lang="es-MX" dirty="0" smtClean="0"/>
            <a:t>El documento donde se define como obtiene y de donde obtiene recursos el gobierno para atender las necesidades del gasto publico.</a:t>
          </a:r>
          <a:endParaRPr lang="es-MX" dirty="0"/>
        </a:p>
      </dgm:t>
    </dgm:pt>
    <dgm:pt modelId="{B4D2AD1D-F57E-4EB5-ACA2-FD306A032879}" type="parTrans" cxnId="{AC6ED135-F268-4D27-B089-BD25013032A1}">
      <dgm:prSet/>
      <dgm:spPr/>
      <dgm:t>
        <a:bodyPr/>
        <a:lstStyle/>
        <a:p>
          <a:endParaRPr lang="en-US"/>
        </a:p>
      </dgm:t>
    </dgm:pt>
    <dgm:pt modelId="{A543114C-8A13-4887-9095-C46C302FE063}" type="sibTrans" cxnId="{AC6ED135-F268-4D27-B089-BD25013032A1}">
      <dgm:prSet/>
      <dgm:spPr/>
      <dgm:t>
        <a:bodyPr/>
        <a:lstStyle/>
        <a:p>
          <a:endParaRPr lang="en-US"/>
        </a:p>
      </dgm:t>
    </dgm:pt>
    <dgm:pt modelId="{ACBE3706-79BE-415C-9262-C5232DFEB706}" type="pres">
      <dgm:prSet presAssocID="{CF79BC18-8619-4CB2-89BD-9D2C4256E057}" presName="Name0" presStyleCnt="0">
        <dgm:presLayoutVars>
          <dgm:dir/>
          <dgm:animLvl val="lvl"/>
          <dgm:resizeHandles val="exact"/>
        </dgm:presLayoutVars>
      </dgm:prSet>
      <dgm:spPr/>
      <dgm:t>
        <a:bodyPr/>
        <a:lstStyle/>
        <a:p>
          <a:endParaRPr lang="en-US"/>
        </a:p>
      </dgm:t>
    </dgm:pt>
    <dgm:pt modelId="{DFC62EA7-C536-4AF0-92C0-D1275017FEBE}" type="pres">
      <dgm:prSet presAssocID="{65678721-266B-4985-9504-AB251931E444}" presName="boxAndChildren" presStyleCnt="0"/>
      <dgm:spPr/>
    </dgm:pt>
    <dgm:pt modelId="{D4641BC6-8856-40AB-AB6D-8D6FD4594520}" type="pres">
      <dgm:prSet presAssocID="{65678721-266B-4985-9504-AB251931E444}" presName="parentTextBox" presStyleLbl="node1" presStyleIdx="0" presStyleCnt="4" custLinFactY="-51618" custLinFactNeighborY="-100000"/>
      <dgm:spPr/>
      <dgm:t>
        <a:bodyPr/>
        <a:lstStyle/>
        <a:p>
          <a:endParaRPr lang="en-US"/>
        </a:p>
      </dgm:t>
    </dgm:pt>
    <dgm:pt modelId="{388EE1EB-1705-4D20-B1F6-B63906085F85}" type="pres">
      <dgm:prSet presAssocID="{B03334B3-5E05-49B8-B706-B26C2EE4BE6B}" presName="sp" presStyleCnt="0"/>
      <dgm:spPr/>
    </dgm:pt>
    <dgm:pt modelId="{D09DA133-17BC-4D8B-8A83-8C00C1ADB74D}" type="pres">
      <dgm:prSet presAssocID="{9ECCE2AF-C966-4050-8680-427E0227DAC5}" presName="arrowAndChildren" presStyleCnt="0"/>
      <dgm:spPr/>
    </dgm:pt>
    <dgm:pt modelId="{0C110B0C-7D00-4514-AA1B-005E612DB26D}" type="pres">
      <dgm:prSet presAssocID="{9ECCE2AF-C966-4050-8680-427E0227DAC5}" presName="parentTextArrow" presStyleLbl="node1" presStyleIdx="1" presStyleCnt="4" custLinFactY="-200000" custLinFactNeighborX="41304" custLinFactNeighborY="-255938"/>
      <dgm:spPr/>
      <dgm:t>
        <a:bodyPr/>
        <a:lstStyle/>
        <a:p>
          <a:endParaRPr lang="en-US"/>
        </a:p>
      </dgm:t>
    </dgm:pt>
    <dgm:pt modelId="{6DFCBAD6-E066-4ED9-B648-7EA85F2312EB}" type="pres">
      <dgm:prSet presAssocID="{113DF7FE-AC0D-4D78-BE46-A7441CA4C45A}" presName="sp" presStyleCnt="0"/>
      <dgm:spPr/>
    </dgm:pt>
    <dgm:pt modelId="{EFFEAEB3-2C38-4EE4-B652-28E56CE21F41}" type="pres">
      <dgm:prSet presAssocID="{A4709DA9-8FA1-4AC7-BF0B-33A3688F19FF}" presName="arrowAndChildren" presStyleCnt="0"/>
      <dgm:spPr/>
    </dgm:pt>
    <dgm:pt modelId="{158493A2-F057-4968-BEDB-3ED74B6A1CD1}" type="pres">
      <dgm:prSet presAssocID="{A4709DA9-8FA1-4AC7-BF0B-33A3688F19FF}" presName="parentTextArrow" presStyleLbl="node1" presStyleIdx="2" presStyleCnt="4"/>
      <dgm:spPr/>
      <dgm:t>
        <a:bodyPr/>
        <a:lstStyle/>
        <a:p>
          <a:endParaRPr lang="en-US"/>
        </a:p>
      </dgm:t>
    </dgm:pt>
    <dgm:pt modelId="{87153394-1D47-461E-AC33-9C29AE4C103D}" type="pres">
      <dgm:prSet presAssocID="{4C238C4F-9AF1-41F9-B123-006E59380C28}" presName="sp" presStyleCnt="0"/>
      <dgm:spPr/>
    </dgm:pt>
    <dgm:pt modelId="{DADD35A5-8852-4ADF-A9B0-285BC964A86E}" type="pres">
      <dgm:prSet presAssocID="{C13BFF07-9338-47FA-A4DC-DE9336B61B54}" presName="arrowAndChildren" presStyleCnt="0"/>
      <dgm:spPr/>
    </dgm:pt>
    <dgm:pt modelId="{5EABB4B3-AB0B-49DC-830E-B3E5FAC90C18}" type="pres">
      <dgm:prSet presAssocID="{C13BFF07-9338-47FA-A4DC-DE9336B61B54}" presName="parentTextArrow" presStyleLbl="node1" presStyleIdx="3" presStyleCnt="4" custScaleY="100383"/>
      <dgm:spPr/>
      <dgm:t>
        <a:bodyPr/>
        <a:lstStyle/>
        <a:p>
          <a:endParaRPr lang="en-US"/>
        </a:p>
      </dgm:t>
    </dgm:pt>
  </dgm:ptLst>
  <dgm:cxnLst>
    <dgm:cxn modelId="{330E476E-5A86-43A9-9B1A-04BF14F75A1B}" type="presOf" srcId="{A4709DA9-8FA1-4AC7-BF0B-33A3688F19FF}" destId="{158493A2-F057-4968-BEDB-3ED74B6A1CD1}" srcOrd="0" destOrd="0" presId="urn:microsoft.com/office/officeart/2005/8/layout/process4"/>
    <dgm:cxn modelId="{A311AC25-B425-4907-A0AF-8157E3E37AB9}" type="presOf" srcId="{65678721-266B-4985-9504-AB251931E444}" destId="{D4641BC6-8856-40AB-AB6D-8D6FD4594520}" srcOrd="0" destOrd="0" presId="urn:microsoft.com/office/officeart/2005/8/layout/process4"/>
    <dgm:cxn modelId="{974E4508-5B06-4D3D-827D-66AC73A2388D}" type="presOf" srcId="{C13BFF07-9338-47FA-A4DC-DE9336B61B54}" destId="{5EABB4B3-AB0B-49DC-830E-B3E5FAC90C18}" srcOrd="0" destOrd="0" presId="urn:microsoft.com/office/officeart/2005/8/layout/process4"/>
    <dgm:cxn modelId="{0444B431-5A84-407F-9A0A-9F78A55140D9}" type="presOf" srcId="{9ECCE2AF-C966-4050-8680-427E0227DAC5}" destId="{0C110B0C-7D00-4514-AA1B-005E612DB26D}" srcOrd="0" destOrd="0" presId="urn:microsoft.com/office/officeart/2005/8/layout/process4"/>
    <dgm:cxn modelId="{EDAF227C-5E07-4565-B831-5E6E847EE49F}" srcId="{CF79BC18-8619-4CB2-89BD-9D2C4256E057}" destId="{9ECCE2AF-C966-4050-8680-427E0227DAC5}" srcOrd="2" destOrd="0" parTransId="{BA722F25-19AA-458F-A7FF-9F9CE81EE3F3}" sibTransId="{B03334B3-5E05-49B8-B706-B26C2EE4BE6B}"/>
    <dgm:cxn modelId="{AC6ED135-F268-4D27-B089-BD25013032A1}" srcId="{CF79BC18-8619-4CB2-89BD-9D2C4256E057}" destId="{65678721-266B-4985-9504-AB251931E444}" srcOrd="3" destOrd="0" parTransId="{B4D2AD1D-F57E-4EB5-ACA2-FD306A032879}" sibTransId="{A543114C-8A13-4887-9095-C46C302FE063}"/>
    <dgm:cxn modelId="{1E75A78A-23A3-40F2-A88F-F4D7343444CF}" type="presOf" srcId="{CF79BC18-8619-4CB2-89BD-9D2C4256E057}" destId="{ACBE3706-79BE-415C-9262-C5232DFEB706}" srcOrd="0" destOrd="0" presId="urn:microsoft.com/office/officeart/2005/8/layout/process4"/>
    <dgm:cxn modelId="{98144495-9D56-4756-991F-9456296BFBC8}" srcId="{CF79BC18-8619-4CB2-89BD-9D2C4256E057}" destId="{A4709DA9-8FA1-4AC7-BF0B-33A3688F19FF}" srcOrd="1" destOrd="0" parTransId="{FE7AE5EE-35F1-4305-AE4B-F76DC351B3F1}" sibTransId="{113DF7FE-AC0D-4D78-BE46-A7441CA4C45A}"/>
    <dgm:cxn modelId="{5F880385-FBC2-47CE-8C72-B137203AB585}" srcId="{CF79BC18-8619-4CB2-89BD-9D2C4256E057}" destId="{C13BFF07-9338-47FA-A4DC-DE9336B61B54}" srcOrd="0" destOrd="0" parTransId="{D4FBCA43-9F9C-4B2F-AFBF-9CB54EE777A0}" sibTransId="{4C238C4F-9AF1-41F9-B123-006E59380C28}"/>
    <dgm:cxn modelId="{E41F26AE-DC6C-455A-8BD2-E2B25A5313E7}" type="presParOf" srcId="{ACBE3706-79BE-415C-9262-C5232DFEB706}" destId="{DFC62EA7-C536-4AF0-92C0-D1275017FEBE}" srcOrd="0" destOrd="0" presId="urn:microsoft.com/office/officeart/2005/8/layout/process4"/>
    <dgm:cxn modelId="{5D772D2B-EDAA-4612-97B1-C40F5A85F02E}" type="presParOf" srcId="{DFC62EA7-C536-4AF0-92C0-D1275017FEBE}" destId="{D4641BC6-8856-40AB-AB6D-8D6FD4594520}" srcOrd="0" destOrd="0" presId="urn:microsoft.com/office/officeart/2005/8/layout/process4"/>
    <dgm:cxn modelId="{48A0478A-275F-49A7-A018-89C8772851AF}" type="presParOf" srcId="{ACBE3706-79BE-415C-9262-C5232DFEB706}" destId="{388EE1EB-1705-4D20-B1F6-B63906085F85}" srcOrd="1" destOrd="0" presId="urn:microsoft.com/office/officeart/2005/8/layout/process4"/>
    <dgm:cxn modelId="{D897CBAB-8E31-47E3-A2E1-EDB2B26C5584}" type="presParOf" srcId="{ACBE3706-79BE-415C-9262-C5232DFEB706}" destId="{D09DA133-17BC-4D8B-8A83-8C00C1ADB74D}" srcOrd="2" destOrd="0" presId="urn:microsoft.com/office/officeart/2005/8/layout/process4"/>
    <dgm:cxn modelId="{58231023-3678-47D3-8B4F-8AC9F5E8B0CF}" type="presParOf" srcId="{D09DA133-17BC-4D8B-8A83-8C00C1ADB74D}" destId="{0C110B0C-7D00-4514-AA1B-005E612DB26D}" srcOrd="0" destOrd="0" presId="urn:microsoft.com/office/officeart/2005/8/layout/process4"/>
    <dgm:cxn modelId="{1997FC82-2CEF-45EB-98DC-E51A28FA67A7}" type="presParOf" srcId="{ACBE3706-79BE-415C-9262-C5232DFEB706}" destId="{6DFCBAD6-E066-4ED9-B648-7EA85F2312EB}" srcOrd="3" destOrd="0" presId="urn:microsoft.com/office/officeart/2005/8/layout/process4"/>
    <dgm:cxn modelId="{AD9E4251-F102-4ABE-98FF-99793EDDD957}" type="presParOf" srcId="{ACBE3706-79BE-415C-9262-C5232DFEB706}" destId="{EFFEAEB3-2C38-4EE4-B652-28E56CE21F41}" srcOrd="4" destOrd="0" presId="urn:microsoft.com/office/officeart/2005/8/layout/process4"/>
    <dgm:cxn modelId="{A4F6DC8E-71DA-4822-BDDB-5A27C41A5324}" type="presParOf" srcId="{EFFEAEB3-2C38-4EE4-B652-28E56CE21F41}" destId="{158493A2-F057-4968-BEDB-3ED74B6A1CD1}" srcOrd="0" destOrd="0" presId="urn:microsoft.com/office/officeart/2005/8/layout/process4"/>
    <dgm:cxn modelId="{2C97C92A-E7B1-44D9-94A0-B8D4B62E60BE}" type="presParOf" srcId="{ACBE3706-79BE-415C-9262-C5232DFEB706}" destId="{87153394-1D47-461E-AC33-9C29AE4C103D}" srcOrd="5" destOrd="0" presId="urn:microsoft.com/office/officeart/2005/8/layout/process4"/>
    <dgm:cxn modelId="{40EE1ED7-5E85-4F22-B617-59E6CDBD11BB}" type="presParOf" srcId="{ACBE3706-79BE-415C-9262-C5232DFEB706}" destId="{DADD35A5-8852-4ADF-A9B0-285BC964A86E}" srcOrd="6" destOrd="0" presId="urn:microsoft.com/office/officeart/2005/8/layout/process4"/>
    <dgm:cxn modelId="{BDD43E15-551C-4E42-B4CC-61CCDD33CBD1}" type="presParOf" srcId="{DADD35A5-8852-4ADF-A9B0-285BC964A86E}" destId="{5EABB4B3-AB0B-49DC-830E-B3E5FAC90C1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C1135F-9D2B-41EB-A7D1-E81FE8F3BA10}" type="doc">
      <dgm:prSet loTypeId="urn:microsoft.com/office/officeart/2005/8/layout/vProcess5" loCatId="process" qsTypeId="urn:microsoft.com/office/officeart/2005/8/quickstyle/simple1" qsCatId="simple" csTypeId="urn:microsoft.com/office/officeart/2005/8/colors/colorful4" csCatId="colorful"/>
      <dgm:spPr/>
      <dgm:t>
        <a:bodyPr/>
        <a:lstStyle/>
        <a:p>
          <a:endParaRPr lang="en-US"/>
        </a:p>
      </dgm:t>
    </dgm:pt>
    <dgm:pt modelId="{3DE4DFF6-8D61-4B47-88AF-F9A4346298E8}">
      <dgm:prSet custT="1"/>
      <dgm:spPr/>
      <dgm:t>
        <a:bodyPr/>
        <a:lstStyle/>
        <a:p>
          <a:pPr rtl="0"/>
          <a:r>
            <a:rPr lang="es-ES" sz="2400" dirty="0" smtClean="0"/>
            <a:t>¿Qué es el Presupuesto de Egresos y cuál es su importancia? </a:t>
          </a:r>
          <a:endParaRPr lang="es-MX" sz="2400" dirty="0"/>
        </a:p>
      </dgm:t>
    </dgm:pt>
    <dgm:pt modelId="{FD2050D7-A000-4AB0-993E-9F61D866E0E2}" type="parTrans" cxnId="{B180F0D3-5C8B-4A8E-A863-8B5AC489798C}">
      <dgm:prSet/>
      <dgm:spPr/>
      <dgm:t>
        <a:bodyPr/>
        <a:lstStyle/>
        <a:p>
          <a:endParaRPr lang="en-US"/>
        </a:p>
      </dgm:t>
    </dgm:pt>
    <dgm:pt modelId="{32A81EE7-3F2F-4324-9720-C15BBC178D27}" type="sibTrans" cxnId="{B180F0D3-5C8B-4A8E-A863-8B5AC489798C}">
      <dgm:prSet/>
      <dgm:spPr/>
      <dgm:t>
        <a:bodyPr/>
        <a:lstStyle/>
        <a:p>
          <a:endParaRPr lang="en-US"/>
        </a:p>
      </dgm:t>
    </dgm:pt>
    <dgm:pt modelId="{17346557-D5AB-4FB0-9A09-11FB65D93C16}">
      <dgm:prSet/>
      <dgm:spPr/>
      <dgm:t>
        <a:bodyPr/>
        <a:lstStyle/>
        <a:p>
          <a:pPr rtl="0"/>
          <a:r>
            <a:rPr lang="es-MX" smtClean="0"/>
            <a:t>Para que el gobierno Municipal realice sus obligaciones necesita recursos, y tenerlos de manera organizada, transparente; el Presupuesto de egresos es la herramienta para usar correctamente el dinero que tiene cada año el gobierno para producir bienestar social.</a:t>
          </a:r>
          <a:endParaRPr lang="es-MX"/>
        </a:p>
      </dgm:t>
    </dgm:pt>
    <dgm:pt modelId="{D506E0CE-66F0-4958-B319-2169D06AF7EA}" type="parTrans" cxnId="{B35AF785-E082-4C02-B3D7-24C9E37A94EA}">
      <dgm:prSet/>
      <dgm:spPr/>
      <dgm:t>
        <a:bodyPr/>
        <a:lstStyle/>
        <a:p>
          <a:endParaRPr lang="en-US"/>
        </a:p>
      </dgm:t>
    </dgm:pt>
    <dgm:pt modelId="{85D3C968-7E91-4C26-AD80-11471ADF8344}" type="sibTrans" cxnId="{B35AF785-E082-4C02-B3D7-24C9E37A94EA}">
      <dgm:prSet/>
      <dgm:spPr/>
      <dgm:t>
        <a:bodyPr/>
        <a:lstStyle/>
        <a:p>
          <a:endParaRPr lang="en-US"/>
        </a:p>
      </dgm:t>
    </dgm:pt>
    <dgm:pt modelId="{F1EA5AF3-90CC-4D55-8C17-39D7CFCCB290}">
      <dgm:prSet/>
      <dgm:spPr/>
      <dgm:t>
        <a:bodyPr/>
        <a:lstStyle/>
        <a:p>
          <a:pPr rtl="0"/>
          <a:r>
            <a:rPr lang="es-MX" smtClean="0"/>
            <a:t>Su importancia radica en que es el vehículo para poder aplicar correctamente los recursos del municipio.</a:t>
          </a:r>
          <a:endParaRPr lang="es-MX"/>
        </a:p>
      </dgm:t>
    </dgm:pt>
    <dgm:pt modelId="{0BAB8A27-2DDC-4EF1-A29B-707D08486B1E}" type="parTrans" cxnId="{2A7C5631-C386-4176-B8D3-68BA6C8D302F}">
      <dgm:prSet/>
      <dgm:spPr/>
      <dgm:t>
        <a:bodyPr/>
        <a:lstStyle/>
        <a:p>
          <a:endParaRPr lang="en-US"/>
        </a:p>
      </dgm:t>
    </dgm:pt>
    <dgm:pt modelId="{12F499DD-435F-458C-BAA5-22D4D2E6C921}" type="sibTrans" cxnId="{2A7C5631-C386-4176-B8D3-68BA6C8D302F}">
      <dgm:prSet/>
      <dgm:spPr/>
      <dgm:t>
        <a:bodyPr/>
        <a:lstStyle/>
        <a:p>
          <a:endParaRPr lang="en-US"/>
        </a:p>
      </dgm:t>
    </dgm:pt>
    <dgm:pt modelId="{3F65DA9B-D0DF-44CB-AEF0-17F0A153B6E5}" type="pres">
      <dgm:prSet presAssocID="{49C1135F-9D2B-41EB-A7D1-E81FE8F3BA10}" presName="outerComposite" presStyleCnt="0">
        <dgm:presLayoutVars>
          <dgm:chMax val="5"/>
          <dgm:dir/>
          <dgm:resizeHandles val="exact"/>
        </dgm:presLayoutVars>
      </dgm:prSet>
      <dgm:spPr/>
      <dgm:t>
        <a:bodyPr/>
        <a:lstStyle/>
        <a:p>
          <a:endParaRPr lang="en-US"/>
        </a:p>
      </dgm:t>
    </dgm:pt>
    <dgm:pt modelId="{AD6EB04B-FB2C-4FEE-963E-6F6B9EBE99F6}" type="pres">
      <dgm:prSet presAssocID="{49C1135F-9D2B-41EB-A7D1-E81FE8F3BA10}" presName="dummyMaxCanvas" presStyleCnt="0">
        <dgm:presLayoutVars/>
      </dgm:prSet>
      <dgm:spPr/>
    </dgm:pt>
    <dgm:pt modelId="{0479A283-0936-48B0-A0F5-7091BC03C549}" type="pres">
      <dgm:prSet presAssocID="{49C1135F-9D2B-41EB-A7D1-E81FE8F3BA10}" presName="ThreeNodes_1" presStyleLbl="node1" presStyleIdx="0" presStyleCnt="3">
        <dgm:presLayoutVars>
          <dgm:bulletEnabled val="1"/>
        </dgm:presLayoutVars>
      </dgm:prSet>
      <dgm:spPr/>
      <dgm:t>
        <a:bodyPr/>
        <a:lstStyle/>
        <a:p>
          <a:endParaRPr lang="en-US"/>
        </a:p>
      </dgm:t>
    </dgm:pt>
    <dgm:pt modelId="{C2906F0D-6A9A-4049-A3B2-411A6071AD10}" type="pres">
      <dgm:prSet presAssocID="{49C1135F-9D2B-41EB-A7D1-E81FE8F3BA10}" presName="ThreeNodes_2" presStyleLbl="node1" presStyleIdx="1" presStyleCnt="3">
        <dgm:presLayoutVars>
          <dgm:bulletEnabled val="1"/>
        </dgm:presLayoutVars>
      </dgm:prSet>
      <dgm:spPr/>
      <dgm:t>
        <a:bodyPr/>
        <a:lstStyle/>
        <a:p>
          <a:endParaRPr lang="en-US"/>
        </a:p>
      </dgm:t>
    </dgm:pt>
    <dgm:pt modelId="{A47132F8-0D49-45ED-B22E-1AD81D98A64A}" type="pres">
      <dgm:prSet presAssocID="{49C1135F-9D2B-41EB-A7D1-E81FE8F3BA10}" presName="ThreeNodes_3" presStyleLbl="node1" presStyleIdx="2" presStyleCnt="3">
        <dgm:presLayoutVars>
          <dgm:bulletEnabled val="1"/>
        </dgm:presLayoutVars>
      </dgm:prSet>
      <dgm:spPr/>
      <dgm:t>
        <a:bodyPr/>
        <a:lstStyle/>
        <a:p>
          <a:endParaRPr lang="en-US"/>
        </a:p>
      </dgm:t>
    </dgm:pt>
    <dgm:pt modelId="{40D6C600-0284-4CF0-BB92-0E032D648B4C}" type="pres">
      <dgm:prSet presAssocID="{49C1135F-9D2B-41EB-A7D1-E81FE8F3BA10}" presName="ThreeConn_1-2" presStyleLbl="fgAccFollowNode1" presStyleIdx="0" presStyleCnt="2">
        <dgm:presLayoutVars>
          <dgm:bulletEnabled val="1"/>
        </dgm:presLayoutVars>
      </dgm:prSet>
      <dgm:spPr/>
      <dgm:t>
        <a:bodyPr/>
        <a:lstStyle/>
        <a:p>
          <a:endParaRPr lang="en-US"/>
        </a:p>
      </dgm:t>
    </dgm:pt>
    <dgm:pt modelId="{FE2D10F0-96ED-4736-882E-F5DBBAFFEF47}" type="pres">
      <dgm:prSet presAssocID="{49C1135F-9D2B-41EB-A7D1-E81FE8F3BA10}" presName="ThreeConn_2-3" presStyleLbl="fgAccFollowNode1" presStyleIdx="1" presStyleCnt="2">
        <dgm:presLayoutVars>
          <dgm:bulletEnabled val="1"/>
        </dgm:presLayoutVars>
      </dgm:prSet>
      <dgm:spPr/>
      <dgm:t>
        <a:bodyPr/>
        <a:lstStyle/>
        <a:p>
          <a:endParaRPr lang="en-US"/>
        </a:p>
      </dgm:t>
    </dgm:pt>
    <dgm:pt modelId="{83EFB4D0-D454-4F03-9E33-C6C04F6DE9B6}" type="pres">
      <dgm:prSet presAssocID="{49C1135F-9D2B-41EB-A7D1-E81FE8F3BA10}" presName="ThreeNodes_1_text" presStyleLbl="node1" presStyleIdx="2" presStyleCnt="3">
        <dgm:presLayoutVars>
          <dgm:bulletEnabled val="1"/>
        </dgm:presLayoutVars>
      </dgm:prSet>
      <dgm:spPr/>
      <dgm:t>
        <a:bodyPr/>
        <a:lstStyle/>
        <a:p>
          <a:endParaRPr lang="en-US"/>
        </a:p>
      </dgm:t>
    </dgm:pt>
    <dgm:pt modelId="{D446B160-3252-4A84-8CB5-96F21498DF7F}" type="pres">
      <dgm:prSet presAssocID="{49C1135F-9D2B-41EB-A7D1-E81FE8F3BA10}" presName="ThreeNodes_2_text" presStyleLbl="node1" presStyleIdx="2" presStyleCnt="3">
        <dgm:presLayoutVars>
          <dgm:bulletEnabled val="1"/>
        </dgm:presLayoutVars>
      </dgm:prSet>
      <dgm:spPr/>
      <dgm:t>
        <a:bodyPr/>
        <a:lstStyle/>
        <a:p>
          <a:endParaRPr lang="en-US"/>
        </a:p>
      </dgm:t>
    </dgm:pt>
    <dgm:pt modelId="{4DE6F9F4-512C-41FB-8828-01985E6FCD2E}" type="pres">
      <dgm:prSet presAssocID="{49C1135F-9D2B-41EB-A7D1-E81FE8F3BA10}" presName="ThreeNodes_3_text" presStyleLbl="node1" presStyleIdx="2" presStyleCnt="3">
        <dgm:presLayoutVars>
          <dgm:bulletEnabled val="1"/>
        </dgm:presLayoutVars>
      </dgm:prSet>
      <dgm:spPr/>
      <dgm:t>
        <a:bodyPr/>
        <a:lstStyle/>
        <a:p>
          <a:endParaRPr lang="en-US"/>
        </a:p>
      </dgm:t>
    </dgm:pt>
  </dgm:ptLst>
  <dgm:cxnLst>
    <dgm:cxn modelId="{3437A084-53EB-45B5-AAFF-572521C607E1}" type="presOf" srcId="{3DE4DFF6-8D61-4B47-88AF-F9A4346298E8}" destId="{83EFB4D0-D454-4F03-9E33-C6C04F6DE9B6}" srcOrd="1" destOrd="0" presId="urn:microsoft.com/office/officeart/2005/8/layout/vProcess5"/>
    <dgm:cxn modelId="{80310314-503F-4847-9D9B-40DA9B08E3E8}" type="presOf" srcId="{32A81EE7-3F2F-4324-9720-C15BBC178D27}" destId="{40D6C600-0284-4CF0-BB92-0E032D648B4C}" srcOrd="0" destOrd="0" presId="urn:microsoft.com/office/officeart/2005/8/layout/vProcess5"/>
    <dgm:cxn modelId="{48F91EF8-A8D5-4EF0-970E-7FDFDA07C0CC}" type="presOf" srcId="{F1EA5AF3-90CC-4D55-8C17-39D7CFCCB290}" destId="{A47132F8-0D49-45ED-B22E-1AD81D98A64A}" srcOrd="0" destOrd="0" presId="urn:microsoft.com/office/officeart/2005/8/layout/vProcess5"/>
    <dgm:cxn modelId="{F12FB8B9-C555-4D40-BB2B-589425F6CA42}" type="presOf" srcId="{F1EA5AF3-90CC-4D55-8C17-39D7CFCCB290}" destId="{4DE6F9F4-512C-41FB-8828-01985E6FCD2E}" srcOrd="1" destOrd="0" presId="urn:microsoft.com/office/officeart/2005/8/layout/vProcess5"/>
    <dgm:cxn modelId="{31A84A39-6751-4EB0-B990-617DC9C47AD0}" type="presOf" srcId="{17346557-D5AB-4FB0-9A09-11FB65D93C16}" destId="{C2906F0D-6A9A-4049-A3B2-411A6071AD10}" srcOrd="0" destOrd="0" presId="urn:microsoft.com/office/officeart/2005/8/layout/vProcess5"/>
    <dgm:cxn modelId="{EA68751E-8619-4B6F-BD94-E4DE8B3BE806}" type="presOf" srcId="{49C1135F-9D2B-41EB-A7D1-E81FE8F3BA10}" destId="{3F65DA9B-D0DF-44CB-AEF0-17F0A153B6E5}" srcOrd="0" destOrd="0" presId="urn:microsoft.com/office/officeart/2005/8/layout/vProcess5"/>
    <dgm:cxn modelId="{6B56A12A-C3E7-411F-BD92-1C91BBB0D285}" type="presOf" srcId="{17346557-D5AB-4FB0-9A09-11FB65D93C16}" destId="{D446B160-3252-4A84-8CB5-96F21498DF7F}" srcOrd="1" destOrd="0" presId="urn:microsoft.com/office/officeart/2005/8/layout/vProcess5"/>
    <dgm:cxn modelId="{B35AF785-E082-4C02-B3D7-24C9E37A94EA}" srcId="{49C1135F-9D2B-41EB-A7D1-E81FE8F3BA10}" destId="{17346557-D5AB-4FB0-9A09-11FB65D93C16}" srcOrd="1" destOrd="0" parTransId="{D506E0CE-66F0-4958-B319-2169D06AF7EA}" sibTransId="{85D3C968-7E91-4C26-AD80-11471ADF8344}"/>
    <dgm:cxn modelId="{B180F0D3-5C8B-4A8E-A863-8B5AC489798C}" srcId="{49C1135F-9D2B-41EB-A7D1-E81FE8F3BA10}" destId="{3DE4DFF6-8D61-4B47-88AF-F9A4346298E8}" srcOrd="0" destOrd="0" parTransId="{FD2050D7-A000-4AB0-993E-9F61D866E0E2}" sibTransId="{32A81EE7-3F2F-4324-9720-C15BBC178D27}"/>
    <dgm:cxn modelId="{2A7C5631-C386-4176-B8D3-68BA6C8D302F}" srcId="{49C1135F-9D2B-41EB-A7D1-E81FE8F3BA10}" destId="{F1EA5AF3-90CC-4D55-8C17-39D7CFCCB290}" srcOrd="2" destOrd="0" parTransId="{0BAB8A27-2DDC-4EF1-A29B-707D08486B1E}" sibTransId="{12F499DD-435F-458C-BAA5-22D4D2E6C921}"/>
    <dgm:cxn modelId="{78615B3E-93A1-4950-9EA0-2ADF5ECC1D17}" type="presOf" srcId="{85D3C968-7E91-4C26-AD80-11471ADF8344}" destId="{FE2D10F0-96ED-4736-882E-F5DBBAFFEF47}" srcOrd="0" destOrd="0" presId="urn:microsoft.com/office/officeart/2005/8/layout/vProcess5"/>
    <dgm:cxn modelId="{2CA3BD22-9600-4897-ADA8-EB8B299F5200}" type="presOf" srcId="{3DE4DFF6-8D61-4B47-88AF-F9A4346298E8}" destId="{0479A283-0936-48B0-A0F5-7091BC03C549}" srcOrd="0" destOrd="0" presId="urn:microsoft.com/office/officeart/2005/8/layout/vProcess5"/>
    <dgm:cxn modelId="{920C937A-02C4-4056-9D7F-22E76F76E175}" type="presParOf" srcId="{3F65DA9B-D0DF-44CB-AEF0-17F0A153B6E5}" destId="{AD6EB04B-FB2C-4FEE-963E-6F6B9EBE99F6}" srcOrd="0" destOrd="0" presId="urn:microsoft.com/office/officeart/2005/8/layout/vProcess5"/>
    <dgm:cxn modelId="{14F679C1-8BF7-4C8E-A4D4-98776827DAC8}" type="presParOf" srcId="{3F65DA9B-D0DF-44CB-AEF0-17F0A153B6E5}" destId="{0479A283-0936-48B0-A0F5-7091BC03C549}" srcOrd="1" destOrd="0" presId="urn:microsoft.com/office/officeart/2005/8/layout/vProcess5"/>
    <dgm:cxn modelId="{5DBF6023-FB7F-41F3-BD84-CC84AB3D1EC8}" type="presParOf" srcId="{3F65DA9B-D0DF-44CB-AEF0-17F0A153B6E5}" destId="{C2906F0D-6A9A-4049-A3B2-411A6071AD10}" srcOrd="2" destOrd="0" presId="urn:microsoft.com/office/officeart/2005/8/layout/vProcess5"/>
    <dgm:cxn modelId="{3A35588D-6A51-4C5A-A886-1D213A4D30CF}" type="presParOf" srcId="{3F65DA9B-D0DF-44CB-AEF0-17F0A153B6E5}" destId="{A47132F8-0D49-45ED-B22E-1AD81D98A64A}" srcOrd="3" destOrd="0" presId="urn:microsoft.com/office/officeart/2005/8/layout/vProcess5"/>
    <dgm:cxn modelId="{8F8247E1-38B6-4A5E-BC33-CDF996CA345C}" type="presParOf" srcId="{3F65DA9B-D0DF-44CB-AEF0-17F0A153B6E5}" destId="{40D6C600-0284-4CF0-BB92-0E032D648B4C}" srcOrd="4" destOrd="0" presId="urn:microsoft.com/office/officeart/2005/8/layout/vProcess5"/>
    <dgm:cxn modelId="{B0CACA6A-539B-47D8-8EA2-667B9C566742}" type="presParOf" srcId="{3F65DA9B-D0DF-44CB-AEF0-17F0A153B6E5}" destId="{FE2D10F0-96ED-4736-882E-F5DBBAFFEF47}" srcOrd="5" destOrd="0" presId="urn:microsoft.com/office/officeart/2005/8/layout/vProcess5"/>
    <dgm:cxn modelId="{F4717F96-7375-4110-BC56-0D534C1CF33D}" type="presParOf" srcId="{3F65DA9B-D0DF-44CB-AEF0-17F0A153B6E5}" destId="{83EFB4D0-D454-4F03-9E33-C6C04F6DE9B6}" srcOrd="6" destOrd="0" presId="urn:microsoft.com/office/officeart/2005/8/layout/vProcess5"/>
    <dgm:cxn modelId="{E463E519-ACF9-4AD7-8BFF-223D0EB4C1CE}" type="presParOf" srcId="{3F65DA9B-D0DF-44CB-AEF0-17F0A153B6E5}" destId="{D446B160-3252-4A84-8CB5-96F21498DF7F}" srcOrd="7" destOrd="0" presId="urn:microsoft.com/office/officeart/2005/8/layout/vProcess5"/>
    <dgm:cxn modelId="{1D638EC0-01AA-4A8A-B90A-C5EA61067D43}" type="presParOf" srcId="{3F65DA9B-D0DF-44CB-AEF0-17F0A153B6E5}" destId="{4DE6F9F4-512C-41FB-8828-01985E6FCD2E}"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BCE2E6F-12D4-45AB-AB3C-D99B5DB200F7}" type="doc">
      <dgm:prSet loTypeId="urn:microsoft.com/office/officeart/2005/8/layout/cycle3" loCatId="cycle" qsTypeId="urn:microsoft.com/office/officeart/2005/8/quickstyle/simple1" qsCatId="simple" csTypeId="urn:microsoft.com/office/officeart/2005/8/colors/colorful4" csCatId="colorful" phldr="1"/>
      <dgm:spPr/>
      <dgm:t>
        <a:bodyPr/>
        <a:lstStyle/>
        <a:p>
          <a:endParaRPr lang="en-US"/>
        </a:p>
      </dgm:t>
    </dgm:pt>
    <dgm:pt modelId="{AF2D597D-3D84-4699-901E-2AAF360279F4}">
      <dgm:prSet custT="1"/>
      <dgm:spPr/>
      <dgm:t>
        <a:bodyPr/>
        <a:lstStyle/>
        <a:p>
          <a:pPr rtl="0"/>
          <a:r>
            <a:rPr lang="es-ES" sz="1600" dirty="0" smtClean="0"/>
            <a:t>¿En qué se gasta? </a:t>
          </a:r>
          <a:endParaRPr lang="es-MX" sz="1600" dirty="0"/>
        </a:p>
      </dgm:t>
    </dgm:pt>
    <dgm:pt modelId="{4B35D203-03C7-419B-9CA2-A7A0DAC53691}" type="parTrans" cxnId="{85016040-FFE7-4CC6-97C1-59F443FF2293}">
      <dgm:prSet/>
      <dgm:spPr/>
      <dgm:t>
        <a:bodyPr/>
        <a:lstStyle/>
        <a:p>
          <a:endParaRPr lang="en-US"/>
        </a:p>
      </dgm:t>
    </dgm:pt>
    <dgm:pt modelId="{CE089801-DFEF-4958-9E6C-6A87EB3C0524}" type="sibTrans" cxnId="{85016040-FFE7-4CC6-97C1-59F443FF2293}">
      <dgm:prSet/>
      <dgm:spPr/>
      <dgm:t>
        <a:bodyPr/>
        <a:lstStyle/>
        <a:p>
          <a:endParaRPr lang="en-US"/>
        </a:p>
      </dgm:t>
    </dgm:pt>
    <dgm:pt modelId="{E50D4ED6-284A-44F3-823E-8CACC94FE9D5}">
      <dgm:prSet/>
      <dgm:spPr/>
      <dgm:t>
        <a:bodyPr/>
        <a:lstStyle/>
        <a:p>
          <a:pPr rtl="0"/>
          <a:r>
            <a:rPr lang="es-MX" dirty="0" smtClean="0"/>
            <a:t>Gasto Corriente: es el gasto en bienes y servicios para la realización de actividades cotidianas gubernamentales.</a:t>
          </a:r>
          <a:endParaRPr lang="es-MX" dirty="0"/>
        </a:p>
      </dgm:t>
    </dgm:pt>
    <dgm:pt modelId="{B482F8BC-3FAC-4704-9616-E99C3A16AD51}" type="parTrans" cxnId="{5D68CA1F-0269-4453-BB61-00867A3DC602}">
      <dgm:prSet/>
      <dgm:spPr/>
      <dgm:t>
        <a:bodyPr/>
        <a:lstStyle/>
        <a:p>
          <a:endParaRPr lang="en-US"/>
        </a:p>
      </dgm:t>
    </dgm:pt>
    <dgm:pt modelId="{162C3F13-044C-40C4-938F-89793EB42A04}" type="sibTrans" cxnId="{5D68CA1F-0269-4453-BB61-00867A3DC602}">
      <dgm:prSet/>
      <dgm:spPr/>
      <dgm:t>
        <a:bodyPr/>
        <a:lstStyle/>
        <a:p>
          <a:endParaRPr lang="en-US"/>
        </a:p>
      </dgm:t>
    </dgm:pt>
    <dgm:pt modelId="{D917292D-CCE8-4ABC-A9E4-515AD9B2A2BE}">
      <dgm:prSet/>
      <dgm:spPr/>
      <dgm:t>
        <a:bodyPr/>
        <a:lstStyle/>
        <a:p>
          <a:pPr rtl="0"/>
          <a:r>
            <a:rPr lang="es-MX" dirty="0" smtClean="0"/>
            <a:t>Gasto Capital: Contribuye al desarrollo de la infraestructura y al incremento en la producción de bienes y servicios públicos.</a:t>
          </a:r>
          <a:endParaRPr lang="es-MX" dirty="0"/>
        </a:p>
      </dgm:t>
    </dgm:pt>
    <dgm:pt modelId="{2EA277CE-60D1-4E22-ABD6-7376490CE946}" type="parTrans" cxnId="{903087EF-858D-4323-8CF6-0AD462D778D8}">
      <dgm:prSet/>
      <dgm:spPr/>
      <dgm:t>
        <a:bodyPr/>
        <a:lstStyle/>
        <a:p>
          <a:endParaRPr lang="en-US"/>
        </a:p>
      </dgm:t>
    </dgm:pt>
    <dgm:pt modelId="{D6D646C6-72C5-4BA5-B6D6-89E90A2F3438}" type="sibTrans" cxnId="{903087EF-858D-4323-8CF6-0AD462D778D8}">
      <dgm:prSet/>
      <dgm:spPr/>
      <dgm:t>
        <a:bodyPr/>
        <a:lstStyle/>
        <a:p>
          <a:endParaRPr lang="en-US"/>
        </a:p>
      </dgm:t>
    </dgm:pt>
    <dgm:pt modelId="{DA12FDD5-2600-4D2B-A264-9054AEE22F08}" type="pres">
      <dgm:prSet presAssocID="{1BCE2E6F-12D4-45AB-AB3C-D99B5DB200F7}" presName="Name0" presStyleCnt="0">
        <dgm:presLayoutVars>
          <dgm:dir/>
          <dgm:resizeHandles val="exact"/>
        </dgm:presLayoutVars>
      </dgm:prSet>
      <dgm:spPr/>
      <dgm:t>
        <a:bodyPr/>
        <a:lstStyle/>
        <a:p>
          <a:endParaRPr lang="en-US"/>
        </a:p>
      </dgm:t>
    </dgm:pt>
    <dgm:pt modelId="{EB243AD7-43A7-4855-A848-DC8DE834B91C}" type="pres">
      <dgm:prSet presAssocID="{1BCE2E6F-12D4-45AB-AB3C-D99B5DB200F7}" presName="cycle" presStyleCnt="0"/>
      <dgm:spPr/>
    </dgm:pt>
    <dgm:pt modelId="{F69AF378-1DE2-458C-82B6-83D73D9F20D4}" type="pres">
      <dgm:prSet presAssocID="{AF2D597D-3D84-4699-901E-2AAF360279F4}" presName="nodeFirstNode" presStyleLbl="node1" presStyleIdx="0" presStyleCnt="3">
        <dgm:presLayoutVars>
          <dgm:bulletEnabled val="1"/>
        </dgm:presLayoutVars>
      </dgm:prSet>
      <dgm:spPr/>
      <dgm:t>
        <a:bodyPr/>
        <a:lstStyle/>
        <a:p>
          <a:endParaRPr lang="en-US"/>
        </a:p>
      </dgm:t>
    </dgm:pt>
    <dgm:pt modelId="{D53168C4-65EC-47EC-A615-D4E25ED41F3B}" type="pres">
      <dgm:prSet presAssocID="{CE089801-DFEF-4958-9E6C-6A87EB3C0524}" presName="sibTransFirstNode" presStyleLbl="bgShp" presStyleIdx="0" presStyleCnt="1"/>
      <dgm:spPr/>
      <dgm:t>
        <a:bodyPr/>
        <a:lstStyle/>
        <a:p>
          <a:endParaRPr lang="en-US"/>
        </a:p>
      </dgm:t>
    </dgm:pt>
    <dgm:pt modelId="{A21C9326-3FDA-48E8-8E42-C486B9116248}" type="pres">
      <dgm:prSet presAssocID="{E50D4ED6-284A-44F3-823E-8CACC94FE9D5}" presName="nodeFollowingNodes" presStyleLbl="node1" presStyleIdx="1" presStyleCnt="3">
        <dgm:presLayoutVars>
          <dgm:bulletEnabled val="1"/>
        </dgm:presLayoutVars>
      </dgm:prSet>
      <dgm:spPr/>
      <dgm:t>
        <a:bodyPr/>
        <a:lstStyle/>
        <a:p>
          <a:endParaRPr lang="en-US"/>
        </a:p>
      </dgm:t>
    </dgm:pt>
    <dgm:pt modelId="{C75EA3CC-9F87-4F13-9510-D57314E5BF0C}" type="pres">
      <dgm:prSet presAssocID="{D917292D-CCE8-4ABC-A9E4-515AD9B2A2BE}" presName="nodeFollowingNodes" presStyleLbl="node1" presStyleIdx="2" presStyleCnt="3">
        <dgm:presLayoutVars>
          <dgm:bulletEnabled val="1"/>
        </dgm:presLayoutVars>
      </dgm:prSet>
      <dgm:spPr/>
      <dgm:t>
        <a:bodyPr/>
        <a:lstStyle/>
        <a:p>
          <a:endParaRPr lang="en-US"/>
        </a:p>
      </dgm:t>
    </dgm:pt>
  </dgm:ptLst>
  <dgm:cxnLst>
    <dgm:cxn modelId="{5238B0BD-3F99-4A15-B40C-12F0EF2AACB5}" type="presOf" srcId="{E50D4ED6-284A-44F3-823E-8CACC94FE9D5}" destId="{A21C9326-3FDA-48E8-8E42-C486B9116248}" srcOrd="0" destOrd="0" presId="urn:microsoft.com/office/officeart/2005/8/layout/cycle3"/>
    <dgm:cxn modelId="{5D68CA1F-0269-4453-BB61-00867A3DC602}" srcId="{1BCE2E6F-12D4-45AB-AB3C-D99B5DB200F7}" destId="{E50D4ED6-284A-44F3-823E-8CACC94FE9D5}" srcOrd="1" destOrd="0" parTransId="{B482F8BC-3FAC-4704-9616-E99C3A16AD51}" sibTransId="{162C3F13-044C-40C4-938F-89793EB42A04}"/>
    <dgm:cxn modelId="{DE833769-8A34-4DAF-92CF-1C5B8F100C93}" type="presOf" srcId="{1BCE2E6F-12D4-45AB-AB3C-D99B5DB200F7}" destId="{DA12FDD5-2600-4D2B-A264-9054AEE22F08}" srcOrd="0" destOrd="0" presId="urn:microsoft.com/office/officeart/2005/8/layout/cycle3"/>
    <dgm:cxn modelId="{85016040-FFE7-4CC6-97C1-59F443FF2293}" srcId="{1BCE2E6F-12D4-45AB-AB3C-D99B5DB200F7}" destId="{AF2D597D-3D84-4699-901E-2AAF360279F4}" srcOrd="0" destOrd="0" parTransId="{4B35D203-03C7-419B-9CA2-A7A0DAC53691}" sibTransId="{CE089801-DFEF-4958-9E6C-6A87EB3C0524}"/>
    <dgm:cxn modelId="{65EF58C7-FB7F-4EC3-A08B-498B2A80D272}" type="presOf" srcId="{AF2D597D-3D84-4699-901E-2AAF360279F4}" destId="{F69AF378-1DE2-458C-82B6-83D73D9F20D4}" srcOrd="0" destOrd="0" presId="urn:microsoft.com/office/officeart/2005/8/layout/cycle3"/>
    <dgm:cxn modelId="{68CDF72F-D62D-408A-816C-70B9298652F9}" type="presOf" srcId="{D917292D-CCE8-4ABC-A9E4-515AD9B2A2BE}" destId="{C75EA3CC-9F87-4F13-9510-D57314E5BF0C}" srcOrd="0" destOrd="0" presId="urn:microsoft.com/office/officeart/2005/8/layout/cycle3"/>
    <dgm:cxn modelId="{903087EF-858D-4323-8CF6-0AD462D778D8}" srcId="{1BCE2E6F-12D4-45AB-AB3C-D99B5DB200F7}" destId="{D917292D-CCE8-4ABC-A9E4-515AD9B2A2BE}" srcOrd="2" destOrd="0" parTransId="{2EA277CE-60D1-4E22-ABD6-7376490CE946}" sibTransId="{D6D646C6-72C5-4BA5-B6D6-89E90A2F3438}"/>
    <dgm:cxn modelId="{73610D3F-60D2-4B3C-864A-07E31C3E7469}" type="presOf" srcId="{CE089801-DFEF-4958-9E6C-6A87EB3C0524}" destId="{D53168C4-65EC-47EC-A615-D4E25ED41F3B}" srcOrd="0" destOrd="0" presId="urn:microsoft.com/office/officeart/2005/8/layout/cycle3"/>
    <dgm:cxn modelId="{F9CFE5A0-BAFD-4EA7-AB7D-4B4757381E9D}" type="presParOf" srcId="{DA12FDD5-2600-4D2B-A264-9054AEE22F08}" destId="{EB243AD7-43A7-4855-A848-DC8DE834B91C}" srcOrd="0" destOrd="0" presId="urn:microsoft.com/office/officeart/2005/8/layout/cycle3"/>
    <dgm:cxn modelId="{E5FD8E6B-0530-4F79-98A8-DA5E946BFBC7}" type="presParOf" srcId="{EB243AD7-43A7-4855-A848-DC8DE834B91C}" destId="{F69AF378-1DE2-458C-82B6-83D73D9F20D4}" srcOrd="0" destOrd="0" presId="urn:microsoft.com/office/officeart/2005/8/layout/cycle3"/>
    <dgm:cxn modelId="{A55BA4A1-E8F3-4816-A026-D2152402D17F}" type="presParOf" srcId="{EB243AD7-43A7-4855-A848-DC8DE834B91C}" destId="{D53168C4-65EC-47EC-A615-D4E25ED41F3B}" srcOrd="1" destOrd="0" presId="urn:microsoft.com/office/officeart/2005/8/layout/cycle3"/>
    <dgm:cxn modelId="{EF338476-9477-47EA-A036-E1E09C0129A1}" type="presParOf" srcId="{EB243AD7-43A7-4855-A848-DC8DE834B91C}" destId="{A21C9326-3FDA-48E8-8E42-C486B9116248}" srcOrd="2" destOrd="0" presId="urn:microsoft.com/office/officeart/2005/8/layout/cycle3"/>
    <dgm:cxn modelId="{37B5A289-FA03-486B-8EF7-6B43DC9EBE6F}" type="presParOf" srcId="{EB243AD7-43A7-4855-A848-DC8DE834B91C}" destId="{C75EA3CC-9F87-4F13-9510-D57314E5BF0C}" srcOrd="3"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92C3977-7E1F-49B0-8C03-29F6955C494A}"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US"/>
        </a:p>
      </dgm:t>
    </dgm:pt>
    <dgm:pt modelId="{DAF77EF7-090E-4846-81E8-ACEDB17448C0}">
      <dgm:prSet custT="1"/>
      <dgm:spPr/>
      <dgm:t>
        <a:bodyPr/>
        <a:lstStyle/>
        <a:p>
          <a:pPr rtl="0"/>
          <a:r>
            <a:rPr lang="es-ES" sz="1800" dirty="0" smtClean="0"/>
            <a:t>¿Para qué se gasta? Desarrollo económico, social y gobierno</a:t>
          </a:r>
          <a:endParaRPr lang="es-MX" sz="1800" dirty="0"/>
        </a:p>
      </dgm:t>
    </dgm:pt>
    <dgm:pt modelId="{9F8988B9-04CB-45AF-88D9-EC163BDBA9AE}" type="parTrans" cxnId="{A6DD927C-6752-438F-BC15-9EDEB7B89EF9}">
      <dgm:prSet/>
      <dgm:spPr/>
      <dgm:t>
        <a:bodyPr/>
        <a:lstStyle/>
        <a:p>
          <a:endParaRPr lang="en-US"/>
        </a:p>
      </dgm:t>
    </dgm:pt>
    <dgm:pt modelId="{89A26BAF-0153-47A9-9BF8-D704AA733CF3}" type="sibTrans" cxnId="{A6DD927C-6752-438F-BC15-9EDEB7B89EF9}">
      <dgm:prSet/>
      <dgm:spPr/>
      <dgm:t>
        <a:bodyPr/>
        <a:lstStyle/>
        <a:p>
          <a:endParaRPr lang="en-US"/>
        </a:p>
      </dgm:t>
    </dgm:pt>
    <dgm:pt modelId="{8F74D2AC-7C75-4AAF-A1C8-17890C8649E2}" type="pres">
      <dgm:prSet presAssocID="{F92C3977-7E1F-49B0-8C03-29F6955C494A}" presName="linear" presStyleCnt="0">
        <dgm:presLayoutVars>
          <dgm:animLvl val="lvl"/>
          <dgm:resizeHandles val="exact"/>
        </dgm:presLayoutVars>
      </dgm:prSet>
      <dgm:spPr/>
      <dgm:t>
        <a:bodyPr/>
        <a:lstStyle/>
        <a:p>
          <a:endParaRPr lang="en-US"/>
        </a:p>
      </dgm:t>
    </dgm:pt>
    <dgm:pt modelId="{A0C6C2E8-706B-448D-949F-78F951210683}" type="pres">
      <dgm:prSet presAssocID="{DAF77EF7-090E-4846-81E8-ACEDB17448C0}" presName="parentText" presStyleLbl="node1" presStyleIdx="0" presStyleCnt="1" custLinFactNeighborX="1554" custLinFactNeighborY="14856">
        <dgm:presLayoutVars>
          <dgm:chMax val="0"/>
          <dgm:bulletEnabled val="1"/>
        </dgm:presLayoutVars>
      </dgm:prSet>
      <dgm:spPr/>
      <dgm:t>
        <a:bodyPr/>
        <a:lstStyle/>
        <a:p>
          <a:endParaRPr lang="en-US"/>
        </a:p>
      </dgm:t>
    </dgm:pt>
  </dgm:ptLst>
  <dgm:cxnLst>
    <dgm:cxn modelId="{A6DD927C-6752-438F-BC15-9EDEB7B89EF9}" srcId="{F92C3977-7E1F-49B0-8C03-29F6955C494A}" destId="{DAF77EF7-090E-4846-81E8-ACEDB17448C0}" srcOrd="0" destOrd="0" parTransId="{9F8988B9-04CB-45AF-88D9-EC163BDBA9AE}" sibTransId="{89A26BAF-0153-47A9-9BF8-D704AA733CF3}"/>
    <dgm:cxn modelId="{87CB8514-E7AE-4709-B991-252516F1AF77}" type="presOf" srcId="{DAF77EF7-090E-4846-81E8-ACEDB17448C0}" destId="{A0C6C2E8-706B-448D-949F-78F951210683}" srcOrd="0" destOrd="0" presId="urn:microsoft.com/office/officeart/2005/8/layout/vList2"/>
    <dgm:cxn modelId="{6BBF6094-6BF3-4B6E-8C58-84A5083EC4EF}" type="presOf" srcId="{F92C3977-7E1F-49B0-8C03-29F6955C494A}" destId="{8F74D2AC-7C75-4AAF-A1C8-17890C8649E2}" srcOrd="0" destOrd="0" presId="urn:microsoft.com/office/officeart/2005/8/layout/vList2"/>
    <dgm:cxn modelId="{ECB0010F-5559-4E2E-8046-A33730E15CDB}" type="presParOf" srcId="{8F74D2AC-7C75-4AAF-A1C8-17890C8649E2}" destId="{A0C6C2E8-706B-448D-949F-78F95121068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92C3977-7E1F-49B0-8C03-29F6955C494A}"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US"/>
        </a:p>
      </dgm:t>
    </dgm:pt>
    <dgm:pt modelId="{8F74D2AC-7C75-4AAF-A1C8-17890C8649E2}" type="pres">
      <dgm:prSet presAssocID="{F92C3977-7E1F-49B0-8C03-29F6955C494A}" presName="linear" presStyleCnt="0">
        <dgm:presLayoutVars>
          <dgm:animLvl val="lvl"/>
          <dgm:resizeHandles val="exact"/>
        </dgm:presLayoutVars>
      </dgm:prSet>
      <dgm:spPr/>
      <dgm:t>
        <a:bodyPr/>
        <a:lstStyle/>
        <a:p>
          <a:endParaRPr lang="en-US"/>
        </a:p>
      </dgm:t>
    </dgm:pt>
  </dgm:ptLst>
  <dgm:cxnLst>
    <dgm:cxn modelId="{6BBF6094-6BF3-4B6E-8C58-84A5083EC4EF}" type="presOf" srcId="{F92C3977-7E1F-49B0-8C03-29F6955C494A}" destId="{8F74D2AC-7C75-4AAF-A1C8-17890C8649E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1005339-26E2-415D-81B9-9F90A38072C7}" type="doc">
      <dgm:prSet loTypeId="urn:microsoft.com/office/officeart/2005/8/layout/bProcess4" loCatId="process" qsTypeId="urn:microsoft.com/office/officeart/2005/8/quickstyle/simple1" qsCatId="simple" csTypeId="urn:microsoft.com/office/officeart/2005/8/colors/colorful4" csCatId="colorful"/>
      <dgm:spPr/>
      <dgm:t>
        <a:bodyPr/>
        <a:lstStyle/>
        <a:p>
          <a:endParaRPr lang="en-US"/>
        </a:p>
      </dgm:t>
    </dgm:pt>
    <dgm:pt modelId="{F3361FF8-A574-41DB-95A4-999D1290BD5A}">
      <dgm:prSet/>
      <dgm:spPr/>
      <dgm:t>
        <a:bodyPr/>
        <a:lstStyle/>
        <a:p>
          <a:pPr rtl="0"/>
          <a:r>
            <a:rPr lang="es-ES" smtClean="0"/>
            <a:t>¿Qué pueden hacer los ciudadanos?</a:t>
          </a:r>
          <a:endParaRPr lang="es-MX"/>
        </a:p>
      </dgm:t>
    </dgm:pt>
    <dgm:pt modelId="{742909C9-5218-41B5-91C0-146FDCADFC53}" type="parTrans" cxnId="{39F68A93-7A0B-4221-A0EE-E5CF2A8F0AEE}">
      <dgm:prSet/>
      <dgm:spPr/>
      <dgm:t>
        <a:bodyPr/>
        <a:lstStyle/>
        <a:p>
          <a:endParaRPr lang="en-US"/>
        </a:p>
      </dgm:t>
    </dgm:pt>
    <dgm:pt modelId="{F2BDEDAC-9656-47B2-A336-34DAE7706B4E}" type="sibTrans" cxnId="{39F68A93-7A0B-4221-A0EE-E5CF2A8F0AEE}">
      <dgm:prSet/>
      <dgm:spPr/>
      <dgm:t>
        <a:bodyPr/>
        <a:lstStyle/>
        <a:p>
          <a:endParaRPr lang="en-US"/>
        </a:p>
      </dgm:t>
    </dgm:pt>
    <dgm:pt modelId="{CF860237-4014-427A-9CBD-31BDF858CB35}">
      <dgm:prSet/>
      <dgm:spPr/>
      <dgm:t>
        <a:bodyPr/>
        <a:lstStyle/>
        <a:p>
          <a:pPr rtl="0"/>
          <a:r>
            <a:rPr lang="es-ES" smtClean="0"/>
            <a:t>Dentro de los mecanismos para la participación social ,que tiene el ayuntamiento de Chihuahua, relacionados de alguna manera al presupuesto se encuentra el Comité para la Planeación Municipal (COPLADEMUN), que contiene miembros de la sociedad civil.</a:t>
          </a:r>
          <a:endParaRPr lang="es-MX"/>
        </a:p>
      </dgm:t>
    </dgm:pt>
    <dgm:pt modelId="{312A9FE7-5BC7-4A0C-8C4D-7A99D6474D45}" type="parTrans" cxnId="{4FA5786B-BC07-4D4A-B3A0-463A53E87F5E}">
      <dgm:prSet/>
      <dgm:spPr/>
      <dgm:t>
        <a:bodyPr/>
        <a:lstStyle/>
        <a:p>
          <a:endParaRPr lang="en-US"/>
        </a:p>
      </dgm:t>
    </dgm:pt>
    <dgm:pt modelId="{AB530A37-A470-4D47-A128-8FE1C06D6BE7}" type="sibTrans" cxnId="{4FA5786B-BC07-4D4A-B3A0-463A53E87F5E}">
      <dgm:prSet/>
      <dgm:spPr/>
      <dgm:t>
        <a:bodyPr/>
        <a:lstStyle/>
        <a:p>
          <a:endParaRPr lang="en-US"/>
        </a:p>
      </dgm:t>
    </dgm:pt>
    <dgm:pt modelId="{422691F5-8E4F-49F1-B990-3B7B97C9D67C}">
      <dgm:prSet/>
      <dgm:spPr/>
      <dgm:t>
        <a:bodyPr/>
        <a:lstStyle/>
        <a:p>
          <a:pPr rtl="0"/>
          <a:r>
            <a:rPr lang="es-ES" smtClean="0"/>
            <a:t>En dicho Consejo, se socializan los usos del presupuesto de inversión por tipo de fondo, y las obras donde se usaron. Como acceso a la información las actas de las sesiones se suben al apartado de transparencia del Ayuntamiento.</a:t>
          </a:r>
          <a:endParaRPr lang="es-MX"/>
        </a:p>
      </dgm:t>
    </dgm:pt>
    <dgm:pt modelId="{8A75DF4F-6567-470A-84DE-C9093B917D5C}" type="parTrans" cxnId="{497A887F-CC58-42F2-A388-DE8910E05AB3}">
      <dgm:prSet/>
      <dgm:spPr/>
      <dgm:t>
        <a:bodyPr/>
        <a:lstStyle/>
        <a:p>
          <a:endParaRPr lang="en-US"/>
        </a:p>
      </dgm:t>
    </dgm:pt>
    <dgm:pt modelId="{88659ED1-E7A1-4C7E-A52A-89F7B22EDC80}" type="sibTrans" cxnId="{497A887F-CC58-42F2-A388-DE8910E05AB3}">
      <dgm:prSet/>
      <dgm:spPr/>
      <dgm:t>
        <a:bodyPr/>
        <a:lstStyle/>
        <a:p>
          <a:endParaRPr lang="en-US"/>
        </a:p>
      </dgm:t>
    </dgm:pt>
    <dgm:pt modelId="{4AEB66F6-798F-4AC2-9038-10B42D751D7D}" type="pres">
      <dgm:prSet presAssocID="{F1005339-26E2-415D-81B9-9F90A38072C7}" presName="Name0" presStyleCnt="0">
        <dgm:presLayoutVars>
          <dgm:dir/>
          <dgm:resizeHandles/>
        </dgm:presLayoutVars>
      </dgm:prSet>
      <dgm:spPr/>
      <dgm:t>
        <a:bodyPr/>
        <a:lstStyle/>
        <a:p>
          <a:endParaRPr lang="en-US"/>
        </a:p>
      </dgm:t>
    </dgm:pt>
    <dgm:pt modelId="{CB37C573-C99C-4D83-BF26-747481A52EAE}" type="pres">
      <dgm:prSet presAssocID="{F3361FF8-A574-41DB-95A4-999D1290BD5A}" presName="compNode" presStyleCnt="0"/>
      <dgm:spPr/>
    </dgm:pt>
    <dgm:pt modelId="{ED2F6B9F-9913-4E5E-9002-048FA96AFFCC}" type="pres">
      <dgm:prSet presAssocID="{F3361FF8-A574-41DB-95A4-999D1290BD5A}" presName="dummyConnPt" presStyleCnt="0"/>
      <dgm:spPr/>
    </dgm:pt>
    <dgm:pt modelId="{02C1CF01-2D44-40A7-8168-F050EB709579}" type="pres">
      <dgm:prSet presAssocID="{F3361FF8-A574-41DB-95A4-999D1290BD5A}" presName="node" presStyleLbl="node1" presStyleIdx="0" presStyleCnt="3">
        <dgm:presLayoutVars>
          <dgm:bulletEnabled val="1"/>
        </dgm:presLayoutVars>
      </dgm:prSet>
      <dgm:spPr/>
      <dgm:t>
        <a:bodyPr/>
        <a:lstStyle/>
        <a:p>
          <a:endParaRPr lang="en-US"/>
        </a:p>
      </dgm:t>
    </dgm:pt>
    <dgm:pt modelId="{C09F37B7-6B3C-4F94-8934-18695A973CBB}" type="pres">
      <dgm:prSet presAssocID="{F2BDEDAC-9656-47B2-A336-34DAE7706B4E}" presName="sibTrans" presStyleLbl="bgSibTrans2D1" presStyleIdx="0" presStyleCnt="2"/>
      <dgm:spPr/>
      <dgm:t>
        <a:bodyPr/>
        <a:lstStyle/>
        <a:p>
          <a:endParaRPr lang="en-US"/>
        </a:p>
      </dgm:t>
    </dgm:pt>
    <dgm:pt modelId="{75C717A2-5A00-41BA-99FD-7644C3D04737}" type="pres">
      <dgm:prSet presAssocID="{CF860237-4014-427A-9CBD-31BDF858CB35}" presName="compNode" presStyleCnt="0"/>
      <dgm:spPr/>
    </dgm:pt>
    <dgm:pt modelId="{D7522A6B-06A8-4E44-A95F-D36F0E1E6196}" type="pres">
      <dgm:prSet presAssocID="{CF860237-4014-427A-9CBD-31BDF858CB35}" presName="dummyConnPt" presStyleCnt="0"/>
      <dgm:spPr/>
    </dgm:pt>
    <dgm:pt modelId="{E4091DDE-B899-45BA-A3DC-0E807706609A}" type="pres">
      <dgm:prSet presAssocID="{CF860237-4014-427A-9CBD-31BDF858CB35}" presName="node" presStyleLbl="node1" presStyleIdx="1" presStyleCnt="3">
        <dgm:presLayoutVars>
          <dgm:bulletEnabled val="1"/>
        </dgm:presLayoutVars>
      </dgm:prSet>
      <dgm:spPr/>
      <dgm:t>
        <a:bodyPr/>
        <a:lstStyle/>
        <a:p>
          <a:endParaRPr lang="en-US"/>
        </a:p>
      </dgm:t>
    </dgm:pt>
    <dgm:pt modelId="{11418F8D-8ACE-4A90-9C3A-FDE1D858B936}" type="pres">
      <dgm:prSet presAssocID="{AB530A37-A470-4D47-A128-8FE1C06D6BE7}" presName="sibTrans" presStyleLbl="bgSibTrans2D1" presStyleIdx="1" presStyleCnt="2"/>
      <dgm:spPr/>
      <dgm:t>
        <a:bodyPr/>
        <a:lstStyle/>
        <a:p>
          <a:endParaRPr lang="en-US"/>
        </a:p>
      </dgm:t>
    </dgm:pt>
    <dgm:pt modelId="{23B2E899-AE67-4D95-BACC-690447DAFDFB}" type="pres">
      <dgm:prSet presAssocID="{422691F5-8E4F-49F1-B990-3B7B97C9D67C}" presName="compNode" presStyleCnt="0"/>
      <dgm:spPr/>
    </dgm:pt>
    <dgm:pt modelId="{25E478BE-476C-4FE7-8923-E410164BB5B7}" type="pres">
      <dgm:prSet presAssocID="{422691F5-8E4F-49F1-B990-3B7B97C9D67C}" presName="dummyConnPt" presStyleCnt="0"/>
      <dgm:spPr/>
    </dgm:pt>
    <dgm:pt modelId="{821B5A08-4E16-4770-BE07-7233472A09BD}" type="pres">
      <dgm:prSet presAssocID="{422691F5-8E4F-49F1-B990-3B7B97C9D67C}" presName="node" presStyleLbl="node1" presStyleIdx="2" presStyleCnt="3">
        <dgm:presLayoutVars>
          <dgm:bulletEnabled val="1"/>
        </dgm:presLayoutVars>
      </dgm:prSet>
      <dgm:spPr/>
      <dgm:t>
        <a:bodyPr/>
        <a:lstStyle/>
        <a:p>
          <a:endParaRPr lang="en-US"/>
        </a:p>
      </dgm:t>
    </dgm:pt>
  </dgm:ptLst>
  <dgm:cxnLst>
    <dgm:cxn modelId="{6ED0F7F4-38A4-4766-9B2A-00E394FA68A5}" type="presOf" srcId="{F2BDEDAC-9656-47B2-A336-34DAE7706B4E}" destId="{C09F37B7-6B3C-4F94-8934-18695A973CBB}" srcOrd="0" destOrd="0" presId="urn:microsoft.com/office/officeart/2005/8/layout/bProcess4"/>
    <dgm:cxn modelId="{AFE6046B-2573-4D5E-8130-69031A716F7B}" type="presOf" srcId="{422691F5-8E4F-49F1-B990-3B7B97C9D67C}" destId="{821B5A08-4E16-4770-BE07-7233472A09BD}" srcOrd="0" destOrd="0" presId="urn:microsoft.com/office/officeart/2005/8/layout/bProcess4"/>
    <dgm:cxn modelId="{39F68A93-7A0B-4221-A0EE-E5CF2A8F0AEE}" srcId="{F1005339-26E2-415D-81B9-9F90A38072C7}" destId="{F3361FF8-A574-41DB-95A4-999D1290BD5A}" srcOrd="0" destOrd="0" parTransId="{742909C9-5218-41B5-91C0-146FDCADFC53}" sibTransId="{F2BDEDAC-9656-47B2-A336-34DAE7706B4E}"/>
    <dgm:cxn modelId="{388A6418-4670-4A67-9B0A-5002740D2B08}" type="presOf" srcId="{AB530A37-A470-4D47-A128-8FE1C06D6BE7}" destId="{11418F8D-8ACE-4A90-9C3A-FDE1D858B936}" srcOrd="0" destOrd="0" presId="urn:microsoft.com/office/officeart/2005/8/layout/bProcess4"/>
    <dgm:cxn modelId="{497A887F-CC58-42F2-A388-DE8910E05AB3}" srcId="{F1005339-26E2-415D-81B9-9F90A38072C7}" destId="{422691F5-8E4F-49F1-B990-3B7B97C9D67C}" srcOrd="2" destOrd="0" parTransId="{8A75DF4F-6567-470A-84DE-C9093B917D5C}" sibTransId="{88659ED1-E7A1-4C7E-A52A-89F7B22EDC80}"/>
    <dgm:cxn modelId="{4FA5786B-BC07-4D4A-B3A0-463A53E87F5E}" srcId="{F1005339-26E2-415D-81B9-9F90A38072C7}" destId="{CF860237-4014-427A-9CBD-31BDF858CB35}" srcOrd="1" destOrd="0" parTransId="{312A9FE7-5BC7-4A0C-8C4D-7A99D6474D45}" sibTransId="{AB530A37-A470-4D47-A128-8FE1C06D6BE7}"/>
    <dgm:cxn modelId="{B0479270-01F6-43FC-B281-FC0B6E303C43}" type="presOf" srcId="{F3361FF8-A574-41DB-95A4-999D1290BD5A}" destId="{02C1CF01-2D44-40A7-8168-F050EB709579}" srcOrd="0" destOrd="0" presId="urn:microsoft.com/office/officeart/2005/8/layout/bProcess4"/>
    <dgm:cxn modelId="{1E3CA89E-709B-41C8-896C-29C7D3F98FB5}" type="presOf" srcId="{CF860237-4014-427A-9CBD-31BDF858CB35}" destId="{E4091DDE-B899-45BA-A3DC-0E807706609A}" srcOrd="0" destOrd="0" presId="urn:microsoft.com/office/officeart/2005/8/layout/bProcess4"/>
    <dgm:cxn modelId="{B2C172BC-61EE-44D0-90B9-9700B9FB7BE2}" type="presOf" srcId="{F1005339-26E2-415D-81B9-9F90A38072C7}" destId="{4AEB66F6-798F-4AC2-9038-10B42D751D7D}" srcOrd="0" destOrd="0" presId="urn:microsoft.com/office/officeart/2005/8/layout/bProcess4"/>
    <dgm:cxn modelId="{06C6CBC6-18C4-451E-B1E4-F974C98875C8}" type="presParOf" srcId="{4AEB66F6-798F-4AC2-9038-10B42D751D7D}" destId="{CB37C573-C99C-4D83-BF26-747481A52EAE}" srcOrd="0" destOrd="0" presId="urn:microsoft.com/office/officeart/2005/8/layout/bProcess4"/>
    <dgm:cxn modelId="{360B05A5-C727-4BCD-8460-860C92849724}" type="presParOf" srcId="{CB37C573-C99C-4D83-BF26-747481A52EAE}" destId="{ED2F6B9F-9913-4E5E-9002-048FA96AFFCC}" srcOrd="0" destOrd="0" presId="urn:microsoft.com/office/officeart/2005/8/layout/bProcess4"/>
    <dgm:cxn modelId="{15F05F93-7AB5-498E-B0D1-5105C5038C45}" type="presParOf" srcId="{CB37C573-C99C-4D83-BF26-747481A52EAE}" destId="{02C1CF01-2D44-40A7-8168-F050EB709579}" srcOrd="1" destOrd="0" presId="urn:microsoft.com/office/officeart/2005/8/layout/bProcess4"/>
    <dgm:cxn modelId="{051D8DD0-19CE-46CA-9972-B0AA530842C1}" type="presParOf" srcId="{4AEB66F6-798F-4AC2-9038-10B42D751D7D}" destId="{C09F37B7-6B3C-4F94-8934-18695A973CBB}" srcOrd="1" destOrd="0" presId="urn:microsoft.com/office/officeart/2005/8/layout/bProcess4"/>
    <dgm:cxn modelId="{EDC06080-DEDF-4BB0-9ECD-E7EAEA282E0B}" type="presParOf" srcId="{4AEB66F6-798F-4AC2-9038-10B42D751D7D}" destId="{75C717A2-5A00-41BA-99FD-7644C3D04737}" srcOrd="2" destOrd="0" presId="urn:microsoft.com/office/officeart/2005/8/layout/bProcess4"/>
    <dgm:cxn modelId="{E293332C-0E98-42BD-A369-A1CD3C370E59}" type="presParOf" srcId="{75C717A2-5A00-41BA-99FD-7644C3D04737}" destId="{D7522A6B-06A8-4E44-A95F-D36F0E1E6196}" srcOrd="0" destOrd="0" presId="urn:microsoft.com/office/officeart/2005/8/layout/bProcess4"/>
    <dgm:cxn modelId="{1E0D23D9-8C65-4334-B80C-CBFBBDD2CDD9}" type="presParOf" srcId="{75C717A2-5A00-41BA-99FD-7644C3D04737}" destId="{E4091DDE-B899-45BA-A3DC-0E807706609A}" srcOrd="1" destOrd="0" presId="urn:microsoft.com/office/officeart/2005/8/layout/bProcess4"/>
    <dgm:cxn modelId="{C84BA7EB-D661-432E-84D1-9D0AE15EF523}" type="presParOf" srcId="{4AEB66F6-798F-4AC2-9038-10B42D751D7D}" destId="{11418F8D-8ACE-4A90-9C3A-FDE1D858B936}" srcOrd="3" destOrd="0" presId="urn:microsoft.com/office/officeart/2005/8/layout/bProcess4"/>
    <dgm:cxn modelId="{A338BC75-E743-41A9-91A8-7FBFD83E15C4}" type="presParOf" srcId="{4AEB66F6-798F-4AC2-9038-10B42D751D7D}" destId="{23B2E899-AE67-4D95-BACC-690447DAFDFB}" srcOrd="4" destOrd="0" presId="urn:microsoft.com/office/officeart/2005/8/layout/bProcess4"/>
    <dgm:cxn modelId="{B900D6EB-34D1-4852-AC31-6EF89A5AD7AF}" type="presParOf" srcId="{23B2E899-AE67-4D95-BACC-690447DAFDFB}" destId="{25E478BE-476C-4FE7-8923-E410164BB5B7}" srcOrd="0" destOrd="0" presId="urn:microsoft.com/office/officeart/2005/8/layout/bProcess4"/>
    <dgm:cxn modelId="{63DB5438-2017-4957-A4B8-0FF548B24830}" type="presParOf" srcId="{23B2E899-AE67-4D95-BACC-690447DAFDFB}" destId="{821B5A08-4E16-4770-BE07-7233472A09BD}" srcOrd="1" destOrd="0" presId="urn:microsoft.com/office/officeart/2005/8/layout/bProcess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39C5F1-9C38-4FBB-8505-83612806FD99}">
      <dsp:nvSpPr>
        <dsp:cNvPr id="0" name=""/>
        <dsp:cNvSpPr/>
      </dsp:nvSpPr>
      <dsp:spPr>
        <a:xfrm>
          <a:off x="0" y="0"/>
          <a:ext cx="8117889" cy="2836092"/>
        </a:xfrm>
        <a:prstGeom prst="roundRect">
          <a:avLst>
            <a:gd name="adj" fmla="val 10000"/>
          </a:avLst>
        </a:prstGeom>
        <a:solidFill>
          <a:schemeClr val="accent1">
            <a:alpha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s-MX" sz="2200" kern="1200" dirty="0" smtClean="0"/>
            <a:t>El presente documento, que responde a la </a:t>
          </a:r>
          <a:r>
            <a:rPr lang="es-ES_tradnl" sz="2200" b="1" kern="1200" dirty="0" smtClean="0"/>
            <a:t>Norma para la difusión a la ciudadanía de la Ley de Ingresos y del Presupuesto de Egresos, </a:t>
          </a:r>
          <a:r>
            <a:rPr lang="es-ES_tradnl" sz="2200" kern="1200" dirty="0" smtClean="0"/>
            <a:t>el principal propósito del mismo, es explicar </a:t>
          </a:r>
          <a:r>
            <a:rPr lang="es-ES" sz="2200" kern="1200" dirty="0" smtClean="0"/>
            <a:t>de manera sencilla y en formatos accesibles, el contenido de la Ley de Ingresos y del Presupuesto de Egresos; así como la estructura y contenido de la información que rija la elaboración de estos documentos sea con base en estructuras y formatos armonizados.</a:t>
          </a:r>
          <a:endParaRPr lang="es-MX" sz="2200" kern="1200" dirty="0"/>
        </a:p>
      </dsp:txBody>
      <dsp:txXfrm>
        <a:off x="83066" y="83066"/>
        <a:ext cx="7951757" cy="26699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641BC6-8856-40AB-AB6D-8D6FD4594520}">
      <dsp:nvSpPr>
        <dsp:cNvPr id="0" name=""/>
        <dsp:cNvSpPr/>
      </dsp:nvSpPr>
      <dsp:spPr>
        <a:xfrm>
          <a:off x="0" y="2680715"/>
          <a:ext cx="7447084" cy="875634"/>
        </a:xfrm>
        <a:prstGeom prst="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rtl="0">
            <a:lnSpc>
              <a:spcPct val="90000"/>
            </a:lnSpc>
            <a:spcBef>
              <a:spcPct val="0"/>
            </a:spcBef>
            <a:spcAft>
              <a:spcPct val="35000"/>
            </a:spcAft>
          </a:pPr>
          <a:r>
            <a:rPr lang="es-MX" sz="1900" kern="1200" dirty="0" smtClean="0"/>
            <a:t>El documento donde se define como obtiene y de donde obtiene recursos el gobierno para atender las necesidades del gasto publico.</a:t>
          </a:r>
          <a:endParaRPr lang="es-MX" sz="1900" kern="1200" dirty="0"/>
        </a:p>
      </dsp:txBody>
      <dsp:txXfrm>
        <a:off x="0" y="2680715"/>
        <a:ext cx="7447084" cy="875634"/>
      </dsp:txXfrm>
    </dsp:sp>
    <dsp:sp modelId="{0C110B0C-7D00-4514-AA1B-005E612DB26D}">
      <dsp:nvSpPr>
        <dsp:cNvPr id="0" name=""/>
        <dsp:cNvSpPr/>
      </dsp:nvSpPr>
      <dsp:spPr>
        <a:xfrm rot="10800000">
          <a:off x="0" y="0"/>
          <a:ext cx="7447084" cy="1346725"/>
        </a:xfrm>
        <a:prstGeom prst="upArrowCallout">
          <a:avLst/>
        </a:prstGeom>
        <a:solidFill>
          <a:schemeClr val="accent4">
            <a:hueOff val="-1488257"/>
            <a:satOff val="8966"/>
            <a:lumOff val="719"/>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rtl="0">
            <a:lnSpc>
              <a:spcPct val="90000"/>
            </a:lnSpc>
            <a:spcBef>
              <a:spcPct val="0"/>
            </a:spcBef>
            <a:spcAft>
              <a:spcPct val="35000"/>
            </a:spcAft>
          </a:pPr>
          <a:endParaRPr lang="es-MX" sz="1900" kern="1200"/>
        </a:p>
      </dsp:txBody>
      <dsp:txXfrm rot="10800000">
        <a:off x="0" y="0"/>
        <a:ext cx="7447084" cy="875062"/>
      </dsp:txXfrm>
    </dsp:sp>
    <dsp:sp modelId="{158493A2-F057-4968-BEDB-3ED74B6A1CD1}">
      <dsp:nvSpPr>
        <dsp:cNvPr id="0" name=""/>
        <dsp:cNvSpPr/>
      </dsp:nvSpPr>
      <dsp:spPr>
        <a:xfrm rot="10800000">
          <a:off x="0" y="1341152"/>
          <a:ext cx="7447084" cy="1346725"/>
        </a:xfrm>
        <a:prstGeom prst="upArrowCallout">
          <a:avLst/>
        </a:prstGeom>
        <a:solidFill>
          <a:schemeClr val="accent4">
            <a:hueOff val="-2976513"/>
            <a:satOff val="17933"/>
            <a:lumOff val="1437"/>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rtl="0">
            <a:lnSpc>
              <a:spcPct val="90000"/>
            </a:lnSpc>
            <a:spcBef>
              <a:spcPct val="0"/>
            </a:spcBef>
            <a:spcAft>
              <a:spcPct val="35000"/>
            </a:spcAft>
          </a:pPr>
          <a:r>
            <a:rPr lang="es-MX" sz="1900" kern="1200" dirty="0" smtClean="0"/>
            <a:t>El gasto publico es el valor total de las compras de bienes y servicios realizados por el sector gubernamental durante un periodo productivo.</a:t>
          </a:r>
          <a:endParaRPr lang="es-MX" sz="1900" kern="1200" dirty="0"/>
        </a:p>
      </dsp:txBody>
      <dsp:txXfrm rot="10800000">
        <a:off x="0" y="1341152"/>
        <a:ext cx="7447084" cy="875062"/>
      </dsp:txXfrm>
    </dsp:sp>
    <dsp:sp modelId="{5EABB4B3-AB0B-49DC-830E-B3E5FAC90C18}">
      <dsp:nvSpPr>
        <dsp:cNvPr id="0" name=""/>
        <dsp:cNvSpPr/>
      </dsp:nvSpPr>
      <dsp:spPr>
        <a:xfrm rot="10800000">
          <a:off x="0" y="2404"/>
          <a:ext cx="7447084" cy="1351883"/>
        </a:xfrm>
        <a:prstGeom prst="upArrowCallout">
          <a:avLst/>
        </a:prstGeom>
        <a:solidFill>
          <a:schemeClr val="accent4">
            <a:hueOff val="-4464770"/>
            <a:satOff val="26899"/>
            <a:lumOff val="2156"/>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rtl="0">
            <a:lnSpc>
              <a:spcPct val="90000"/>
            </a:lnSpc>
            <a:spcBef>
              <a:spcPct val="0"/>
            </a:spcBef>
            <a:spcAft>
              <a:spcPct val="35000"/>
            </a:spcAft>
          </a:pPr>
          <a:r>
            <a:rPr lang="es-ES" sz="1900" kern="1200" dirty="0" smtClean="0"/>
            <a:t>¿Qué es la Ley de Ingresos y cuál es su importancia?</a:t>
          </a:r>
          <a:endParaRPr lang="es-MX" sz="1900" kern="1200" dirty="0"/>
        </a:p>
      </dsp:txBody>
      <dsp:txXfrm rot="10800000">
        <a:off x="0" y="2404"/>
        <a:ext cx="7447084" cy="8784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79A283-0936-48B0-A0F5-7091BC03C549}">
      <dsp:nvSpPr>
        <dsp:cNvPr id="0" name=""/>
        <dsp:cNvSpPr/>
      </dsp:nvSpPr>
      <dsp:spPr>
        <a:xfrm>
          <a:off x="0" y="0"/>
          <a:ext cx="6785903" cy="1426991"/>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ES" sz="2400" kern="1200" dirty="0" smtClean="0"/>
            <a:t>¿Qué es el Presupuesto de Egresos y cuál es su importancia? </a:t>
          </a:r>
          <a:endParaRPr lang="es-MX" sz="2400" kern="1200" dirty="0"/>
        </a:p>
      </dsp:txBody>
      <dsp:txXfrm>
        <a:off x="41795" y="41795"/>
        <a:ext cx="5246068" cy="1343401"/>
      </dsp:txXfrm>
    </dsp:sp>
    <dsp:sp modelId="{C2906F0D-6A9A-4049-A3B2-411A6071AD10}">
      <dsp:nvSpPr>
        <dsp:cNvPr id="0" name=""/>
        <dsp:cNvSpPr/>
      </dsp:nvSpPr>
      <dsp:spPr>
        <a:xfrm>
          <a:off x="598756" y="1664823"/>
          <a:ext cx="6785903" cy="1426991"/>
        </a:xfrm>
        <a:prstGeom prst="roundRect">
          <a:avLst>
            <a:gd name="adj" fmla="val 10000"/>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s-MX" sz="1700" kern="1200" smtClean="0"/>
            <a:t>Para que el gobierno Municipal realice sus obligaciones necesita recursos, y tenerlos de manera organizada, transparente; el Presupuesto de egresos es la herramienta para usar correctamente el dinero que tiene cada año el gobierno para producir bienestar social.</a:t>
          </a:r>
          <a:endParaRPr lang="es-MX" sz="1700" kern="1200"/>
        </a:p>
      </dsp:txBody>
      <dsp:txXfrm>
        <a:off x="640551" y="1706618"/>
        <a:ext cx="5176012" cy="1343401"/>
      </dsp:txXfrm>
    </dsp:sp>
    <dsp:sp modelId="{A47132F8-0D49-45ED-B22E-1AD81D98A64A}">
      <dsp:nvSpPr>
        <dsp:cNvPr id="0" name=""/>
        <dsp:cNvSpPr/>
      </dsp:nvSpPr>
      <dsp:spPr>
        <a:xfrm>
          <a:off x="1197512" y="3329647"/>
          <a:ext cx="6785903" cy="1426991"/>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s-MX" sz="1700" kern="1200" smtClean="0"/>
            <a:t>Su importancia radica en que es el vehículo para poder aplicar correctamente los recursos del municipio.</a:t>
          </a:r>
          <a:endParaRPr lang="es-MX" sz="1700" kern="1200"/>
        </a:p>
      </dsp:txBody>
      <dsp:txXfrm>
        <a:off x="1239307" y="3371442"/>
        <a:ext cx="5176012" cy="1343401"/>
      </dsp:txXfrm>
    </dsp:sp>
    <dsp:sp modelId="{40D6C600-0284-4CF0-BB92-0E032D648B4C}">
      <dsp:nvSpPr>
        <dsp:cNvPr id="0" name=""/>
        <dsp:cNvSpPr/>
      </dsp:nvSpPr>
      <dsp:spPr>
        <a:xfrm>
          <a:off x="5858358" y="1082135"/>
          <a:ext cx="927544" cy="927544"/>
        </a:xfrm>
        <a:prstGeom prst="downArrow">
          <a:avLst>
            <a:gd name="adj1" fmla="val 55000"/>
            <a:gd name="adj2" fmla="val 45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067055" y="1082135"/>
        <a:ext cx="510150" cy="697977"/>
      </dsp:txXfrm>
    </dsp:sp>
    <dsp:sp modelId="{FE2D10F0-96ED-4736-882E-F5DBBAFFEF47}">
      <dsp:nvSpPr>
        <dsp:cNvPr id="0" name=""/>
        <dsp:cNvSpPr/>
      </dsp:nvSpPr>
      <dsp:spPr>
        <a:xfrm>
          <a:off x="6457115" y="2737445"/>
          <a:ext cx="927544" cy="927544"/>
        </a:xfrm>
        <a:prstGeom prst="downArrow">
          <a:avLst>
            <a:gd name="adj1" fmla="val 55000"/>
            <a:gd name="adj2" fmla="val 45000"/>
          </a:avLst>
        </a:prstGeom>
        <a:solidFill>
          <a:schemeClr val="accent4">
            <a:tint val="40000"/>
            <a:alpha val="90000"/>
            <a:hueOff val="-3945710"/>
            <a:satOff val="22157"/>
            <a:lumOff val="1408"/>
            <a:alphaOff val="0"/>
          </a:schemeClr>
        </a:solidFill>
        <a:ln w="25400" cap="flat" cmpd="sng" algn="ctr">
          <a:solidFill>
            <a:schemeClr val="accent4">
              <a:tint val="40000"/>
              <a:alpha val="90000"/>
              <a:hueOff val="-3945710"/>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665812" y="2737445"/>
        <a:ext cx="510150" cy="69797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3168C4-65EC-47EC-A615-D4E25ED41F3B}">
      <dsp:nvSpPr>
        <dsp:cNvPr id="0" name=""/>
        <dsp:cNvSpPr/>
      </dsp:nvSpPr>
      <dsp:spPr>
        <a:xfrm>
          <a:off x="2273396" y="-193193"/>
          <a:ext cx="3331114" cy="3331114"/>
        </a:xfrm>
        <a:prstGeom prst="circularArrow">
          <a:avLst>
            <a:gd name="adj1" fmla="val 5689"/>
            <a:gd name="adj2" fmla="val 340510"/>
            <a:gd name="adj3" fmla="val 12392221"/>
            <a:gd name="adj4" fmla="val 18290914"/>
            <a:gd name="adj5" fmla="val 5908"/>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9AF378-1DE2-458C-82B6-83D73D9F20D4}">
      <dsp:nvSpPr>
        <dsp:cNvPr id="0" name=""/>
        <dsp:cNvSpPr/>
      </dsp:nvSpPr>
      <dsp:spPr>
        <a:xfrm>
          <a:off x="2759960" y="866"/>
          <a:ext cx="2357987" cy="1178993"/>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ES" sz="1600" kern="1200" dirty="0" smtClean="0"/>
            <a:t>¿En qué se gasta? </a:t>
          </a:r>
          <a:endParaRPr lang="es-MX" sz="1600" kern="1200" dirty="0"/>
        </a:p>
      </dsp:txBody>
      <dsp:txXfrm>
        <a:off x="2817514" y="58420"/>
        <a:ext cx="2242879" cy="1063885"/>
      </dsp:txXfrm>
    </dsp:sp>
    <dsp:sp modelId="{A21C9326-3FDA-48E8-8E42-C486B9116248}">
      <dsp:nvSpPr>
        <dsp:cNvPr id="0" name=""/>
        <dsp:cNvSpPr/>
      </dsp:nvSpPr>
      <dsp:spPr>
        <a:xfrm>
          <a:off x="4022468" y="2187593"/>
          <a:ext cx="2357987" cy="1178993"/>
        </a:xfrm>
        <a:prstGeom prst="roundRect">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s-MX" sz="1300" kern="1200" dirty="0" smtClean="0"/>
            <a:t>Gasto Corriente: es el gasto en bienes y servicios para la realización de actividades cotidianas gubernamentales.</a:t>
          </a:r>
          <a:endParaRPr lang="es-MX" sz="1300" kern="1200" dirty="0"/>
        </a:p>
      </dsp:txBody>
      <dsp:txXfrm>
        <a:off x="4080022" y="2245147"/>
        <a:ext cx="2242879" cy="1063885"/>
      </dsp:txXfrm>
    </dsp:sp>
    <dsp:sp modelId="{C75EA3CC-9F87-4F13-9510-D57314E5BF0C}">
      <dsp:nvSpPr>
        <dsp:cNvPr id="0" name=""/>
        <dsp:cNvSpPr/>
      </dsp:nvSpPr>
      <dsp:spPr>
        <a:xfrm>
          <a:off x="1497452" y="2187593"/>
          <a:ext cx="2357987" cy="1178993"/>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s-MX" sz="1300" kern="1200" dirty="0" smtClean="0"/>
            <a:t>Gasto Capital: Contribuye al desarrollo de la infraestructura y al incremento en la producción de bienes y servicios públicos.</a:t>
          </a:r>
          <a:endParaRPr lang="es-MX" sz="1300" kern="1200" dirty="0"/>
        </a:p>
      </dsp:txBody>
      <dsp:txXfrm>
        <a:off x="1555006" y="2245147"/>
        <a:ext cx="2242879" cy="106388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C6C2E8-706B-448D-949F-78F951210683}">
      <dsp:nvSpPr>
        <dsp:cNvPr id="0" name=""/>
        <dsp:cNvSpPr/>
      </dsp:nvSpPr>
      <dsp:spPr>
        <a:xfrm>
          <a:off x="0" y="10575"/>
          <a:ext cx="6224955" cy="80496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ES" sz="1800" kern="1200" dirty="0" smtClean="0"/>
            <a:t>¿Para qué se gasta? Desarrollo económico, social y gobierno</a:t>
          </a:r>
          <a:endParaRPr lang="es-MX" sz="1800" kern="1200" dirty="0"/>
        </a:p>
      </dsp:txBody>
      <dsp:txXfrm>
        <a:off x="39295" y="49870"/>
        <a:ext cx="6146365" cy="72637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9F37B7-6B3C-4F94-8934-18695A973CBB}">
      <dsp:nvSpPr>
        <dsp:cNvPr id="0" name=""/>
        <dsp:cNvSpPr/>
      </dsp:nvSpPr>
      <dsp:spPr>
        <a:xfrm rot="5400000">
          <a:off x="52209" y="1461736"/>
          <a:ext cx="2282649" cy="275514"/>
        </a:xfrm>
        <a:prstGeom prst="rect">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2C1CF01-2D44-40A7-8168-F050EB709579}">
      <dsp:nvSpPr>
        <dsp:cNvPr id="0" name=""/>
        <dsp:cNvSpPr/>
      </dsp:nvSpPr>
      <dsp:spPr>
        <a:xfrm>
          <a:off x="574625" y="978"/>
          <a:ext cx="3061274" cy="1836764"/>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s-ES" sz="1400" kern="1200" smtClean="0"/>
            <a:t>¿Qué pueden hacer los ciudadanos?</a:t>
          </a:r>
          <a:endParaRPr lang="es-MX" sz="1400" kern="1200"/>
        </a:p>
      </dsp:txBody>
      <dsp:txXfrm>
        <a:off x="628422" y="54775"/>
        <a:ext cx="2953680" cy="1729170"/>
      </dsp:txXfrm>
    </dsp:sp>
    <dsp:sp modelId="{11418F8D-8ACE-4A90-9C3A-FDE1D858B936}">
      <dsp:nvSpPr>
        <dsp:cNvPr id="0" name=""/>
        <dsp:cNvSpPr/>
      </dsp:nvSpPr>
      <dsp:spPr>
        <a:xfrm>
          <a:off x="1200187" y="2609714"/>
          <a:ext cx="4058188" cy="275514"/>
        </a:xfrm>
        <a:prstGeom prst="rect">
          <a:avLst/>
        </a:prstGeom>
        <a:solidFill>
          <a:schemeClr val="accent4">
            <a:hueOff val="-4464770"/>
            <a:satOff val="26899"/>
            <a:lumOff val="215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4091DDE-B899-45BA-A3DC-0E807706609A}">
      <dsp:nvSpPr>
        <dsp:cNvPr id="0" name=""/>
        <dsp:cNvSpPr/>
      </dsp:nvSpPr>
      <dsp:spPr>
        <a:xfrm>
          <a:off x="574625" y="2296934"/>
          <a:ext cx="3061274" cy="1836764"/>
        </a:xfrm>
        <a:prstGeom prst="roundRect">
          <a:avLst>
            <a:gd name="adj" fmla="val 10000"/>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s-ES" sz="1400" kern="1200" smtClean="0"/>
            <a:t>Dentro de los mecanismos para la participación social ,que tiene el ayuntamiento de Chihuahua, relacionados de alguna manera al presupuesto se encuentra el Comité para la Planeación Municipal (COPLADEMUN), que contiene miembros de la sociedad civil.</a:t>
          </a:r>
          <a:endParaRPr lang="es-MX" sz="1400" kern="1200"/>
        </a:p>
      </dsp:txBody>
      <dsp:txXfrm>
        <a:off x="628422" y="2350731"/>
        <a:ext cx="2953680" cy="1729170"/>
      </dsp:txXfrm>
    </dsp:sp>
    <dsp:sp modelId="{821B5A08-4E16-4770-BE07-7233472A09BD}">
      <dsp:nvSpPr>
        <dsp:cNvPr id="0" name=""/>
        <dsp:cNvSpPr/>
      </dsp:nvSpPr>
      <dsp:spPr>
        <a:xfrm>
          <a:off x="4646121" y="2296934"/>
          <a:ext cx="3061274" cy="1836764"/>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s-ES" sz="1400" kern="1200" smtClean="0"/>
            <a:t>En dicho Consejo, se socializan los usos del presupuesto de inversión por tipo de fondo, y las obras donde se usaron. Como acceso a la información las actas de las sesiones se suben al apartado de transparencia del Ayuntamiento.</a:t>
          </a:r>
          <a:endParaRPr lang="es-MX" sz="1400" kern="1200"/>
        </a:p>
      </dsp:txBody>
      <dsp:txXfrm>
        <a:off x="4699918" y="2350731"/>
        <a:ext cx="2953680" cy="1729170"/>
      </dsp:txXfrm>
    </dsp:sp>
  </dsp:spTree>
</dsp:drawing>
</file>

<file path=ppt/diagrams/layout1.xml><?xml version="1.0" encoding="utf-8"?>
<dgm:layoutDef xmlns:dgm="http://schemas.openxmlformats.org/drawingml/2006/diagram" xmlns:a="http://schemas.openxmlformats.org/drawingml/2006/main" uniqueId="urn:microsoft.com/office/officeart/2005/8/layout/architecture">
  <dgm:title val="Architecture Layout"/>
  <dgm:desc val="Use to show hierarchical relationships that build from the bottom up. This layout works well for showing architectural components or objects that build on other objects."/>
  <dgm:catLst>
    <dgm:cat type="hierarchy" pri="4500"/>
    <dgm:cat type="list" pri="24500"/>
    <dgm:cat type="relationship" pri="10500"/>
    <dgm:cat type="officeonline" pri="7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b"/>
        </dgm:alg>
      </dgm:if>
      <dgm:else name="Name3">
        <dgm:alg type="lin">
          <dgm:param type="linDir" val="fromR"/>
          <dgm:param type="nodeVertAlign" val="b"/>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B"/>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b"/>
              </dgm:alg>
            </dgm:if>
            <dgm:else name="Name1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B"/>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b"/>
                    </dgm:alg>
                  </dgm:if>
                  <dgm:else name="Name17">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B"/>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b"/>
                          </dgm:alg>
                        </dgm:if>
                        <dgm:else name="Name24">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B"/>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b"/>
                                </dgm:alg>
                              </dgm:if>
                              <dgm:else name="Name3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s-ES"/>
          </a:p>
        </p:txBody>
      </p:sp>
      <p:sp>
        <p:nvSpPr>
          <p:cNvPr id="3" name="Marcador de fecha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2C5D2C5-69BA-FC4D-BF3D-8094C5C18181}" type="datetimeFigureOut">
              <a:rPr lang="es-ES" smtClean="0"/>
              <a:t>28/08/2018</a:t>
            </a:fld>
            <a:endParaRPr lang="es-ES"/>
          </a:p>
        </p:txBody>
      </p:sp>
      <p:sp>
        <p:nvSpPr>
          <p:cNvPr id="4" name="Marcador de imagen de diapositiva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s-ES"/>
          </a:p>
        </p:txBody>
      </p:sp>
      <p:sp>
        <p:nvSpPr>
          <p:cNvPr id="5" name="Marcador de notas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F7320D4-5C1B-CE46-A875-1BAA3314AAE9}" type="slidenum">
              <a:rPr lang="es-ES" smtClean="0"/>
              <a:t>‹Nº›</a:t>
            </a:fld>
            <a:endParaRPr lang="es-ES"/>
          </a:p>
        </p:txBody>
      </p:sp>
    </p:spTree>
    <p:extLst>
      <p:ext uri="{BB962C8B-B14F-4D97-AF65-F5344CB8AC3E}">
        <p14:creationId xmlns:p14="http://schemas.microsoft.com/office/powerpoint/2010/main" val="3478143026"/>
      </p:ext>
    </p:extLst>
  </p:cSld>
  <p:clrMap bg1="lt1" tx1="dk1" bg2="lt2" tx2="dk2" accent1="accent1" accent2="accent2" accent3="accent3" accent4="accent4" accent5="accent5" accent6="accent6" hlink="hlink" folHlink="folHlink"/>
  <p:notesStyle>
    <a:lvl1pPr marL="0" algn="l" defTabSz="457162" rtl="0" eaLnBrk="1" latinLnBrk="0" hangingPunct="1">
      <a:defRPr sz="1200" kern="1200">
        <a:solidFill>
          <a:schemeClr val="tx1"/>
        </a:solidFill>
        <a:latin typeface="+mn-lt"/>
        <a:ea typeface="+mn-ea"/>
        <a:cs typeface="+mn-cs"/>
      </a:defRPr>
    </a:lvl1pPr>
    <a:lvl2pPr marL="457162" algn="l" defTabSz="457162" rtl="0" eaLnBrk="1" latinLnBrk="0" hangingPunct="1">
      <a:defRPr sz="1200" kern="1200">
        <a:solidFill>
          <a:schemeClr val="tx1"/>
        </a:solidFill>
        <a:latin typeface="+mn-lt"/>
        <a:ea typeface="+mn-ea"/>
        <a:cs typeface="+mn-cs"/>
      </a:defRPr>
    </a:lvl2pPr>
    <a:lvl3pPr marL="914325" algn="l" defTabSz="457162" rtl="0" eaLnBrk="1" latinLnBrk="0" hangingPunct="1">
      <a:defRPr sz="1200" kern="1200">
        <a:solidFill>
          <a:schemeClr val="tx1"/>
        </a:solidFill>
        <a:latin typeface="+mn-lt"/>
        <a:ea typeface="+mn-ea"/>
        <a:cs typeface="+mn-cs"/>
      </a:defRPr>
    </a:lvl3pPr>
    <a:lvl4pPr marL="1371487" algn="l" defTabSz="457162" rtl="0" eaLnBrk="1" latinLnBrk="0" hangingPunct="1">
      <a:defRPr sz="1200" kern="1200">
        <a:solidFill>
          <a:schemeClr val="tx1"/>
        </a:solidFill>
        <a:latin typeface="+mn-lt"/>
        <a:ea typeface="+mn-ea"/>
        <a:cs typeface="+mn-cs"/>
      </a:defRPr>
    </a:lvl4pPr>
    <a:lvl5pPr marL="1828649" algn="l" defTabSz="457162" rtl="0" eaLnBrk="1" latinLnBrk="0" hangingPunct="1">
      <a:defRPr sz="1200" kern="1200">
        <a:solidFill>
          <a:schemeClr val="tx1"/>
        </a:solidFill>
        <a:latin typeface="+mn-lt"/>
        <a:ea typeface="+mn-ea"/>
        <a:cs typeface="+mn-cs"/>
      </a:defRPr>
    </a:lvl5pPr>
    <a:lvl6pPr marL="2285811" algn="l" defTabSz="457162" rtl="0" eaLnBrk="1" latinLnBrk="0" hangingPunct="1">
      <a:defRPr sz="1200" kern="1200">
        <a:solidFill>
          <a:schemeClr val="tx1"/>
        </a:solidFill>
        <a:latin typeface="+mn-lt"/>
        <a:ea typeface="+mn-ea"/>
        <a:cs typeface="+mn-cs"/>
      </a:defRPr>
    </a:lvl6pPr>
    <a:lvl7pPr marL="2742974" algn="l" defTabSz="457162" rtl="0" eaLnBrk="1" latinLnBrk="0" hangingPunct="1">
      <a:defRPr sz="1200" kern="1200">
        <a:solidFill>
          <a:schemeClr val="tx1"/>
        </a:solidFill>
        <a:latin typeface="+mn-lt"/>
        <a:ea typeface="+mn-ea"/>
        <a:cs typeface="+mn-cs"/>
      </a:defRPr>
    </a:lvl7pPr>
    <a:lvl8pPr marL="3200136" algn="l" defTabSz="457162" rtl="0" eaLnBrk="1" latinLnBrk="0" hangingPunct="1">
      <a:defRPr sz="1200" kern="1200">
        <a:solidFill>
          <a:schemeClr val="tx1"/>
        </a:solidFill>
        <a:latin typeface="+mn-lt"/>
        <a:ea typeface="+mn-ea"/>
        <a:cs typeface="+mn-cs"/>
      </a:defRPr>
    </a:lvl8pPr>
    <a:lvl9pPr marL="3657299" algn="l" defTabSz="457162"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1" y="2130435"/>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1" y="3886201"/>
            <a:ext cx="6400800" cy="1752600"/>
          </a:xfrm>
        </p:spPr>
        <p:txBody>
          <a:bodyPr/>
          <a:lstStyle>
            <a:lvl1pPr marL="0" indent="0" algn="ctr">
              <a:buNone/>
              <a:defRPr>
                <a:solidFill>
                  <a:schemeClr val="tx1">
                    <a:tint val="75000"/>
                  </a:schemeClr>
                </a:solidFill>
              </a:defRPr>
            </a:lvl1pPr>
            <a:lvl2pPr marL="457162" indent="0" algn="ctr">
              <a:buNone/>
              <a:defRPr>
                <a:solidFill>
                  <a:schemeClr val="tx1">
                    <a:tint val="75000"/>
                  </a:schemeClr>
                </a:solidFill>
              </a:defRPr>
            </a:lvl2pPr>
            <a:lvl3pPr marL="914325" indent="0" algn="ctr">
              <a:buNone/>
              <a:defRPr>
                <a:solidFill>
                  <a:schemeClr val="tx1">
                    <a:tint val="75000"/>
                  </a:schemeClr>
                </a:solidFill>
              </a:defRPr>
            </a:lvl3pPr>
            <a:lvl4pPr marL="1371487" indent="0" algn="ctr">
              <a:buNone/>
              <a:defRPr>
                <a:solidFill>
                  <a:schemeClr val="tx1">
                    <a:tint val="75000"/>
                  </a:schemeClr>
                </a:solidFill>
              </a:defRPr>
            </a:lvl4pPr>
            <a:lvl5pPr marL="1828649" indent="0" algn="ctr">
              <a:buNone/>
              <a:defRPr>
                <a:solidFill>
                  <a:schemeClr val="tx1">
                    <a:tint val="75000"/>
                  </a:schemeClr>
                </a:solidFill>
              </a:defRPr>
            </a:lvl5pPr>
            <a:lvl6pPr marL="2285811" indent="0" algn="ctr">
              <a:buNone/>
              <a:defRPr>
                <a:solidFill>
                  <a:schemeClr val="tx1">
                    <a:tint val="75000"/>
                  </a:schemeClr>
                </a:solidFill>
              </a:defRPr>
            </a:lvl6pPr>
            <a:lvl7pPr marL="2742974" indent="0" algn="ctr">
              <a:buNone/>
              <a:defRPr>
                <a:solidFill>
                  <a:schemeClr val="tx1">
                    <a:tint val="75000"/>
                  </a:schemeClr>
                </a:solidFill>
              </a:defRPr>
            </a:lvl7pPr>
            <a:lvl8pPr marL="3200136" indent="0" algn="ctr">
              <a:buNone/>
              <a:defRPr>
                <a:solidFill>
                  <a:schemeClr val="tx1">
                    <a:tint val="75000"/>
                  </a:schemeClr>
                </a:solidFill>
              </a:defRPr>
            </a:lvl8pPr>
            <a:lvl9pPr marL="3657299"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18577FC8-CF70-F042-BD54-3D75834B0236}" type="datetimeFigureOut">
              <a:rPr lang="es-ES" smtClean="0"/>
              <a:t>28/08/2018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2618767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18577FC8-CF70-F042-BD54-3D75834B0236}" type="datetimeFigureOut">
              <a:rPr lang="es-ES" smtClean="0"/>
              <a:t>28/08/2018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66159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4" y="4406911"/>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4" y="2906718"/>
            <a:ext cx="7772400" cy="1500187"/>
          </a:xfrm>
        </p:spPr>
        <p:txBody>
          <a:bodyPr anchor="b"/>
          <a:lstStyle>
            <a:lvl1pPr marL="0" indent="0">
              <a:buNone/>
              <a:defRPr sz="2000">
                <a:solidFill>
                  <a:schemeClr val="tx1">
                    <a:tint val="75000"/>
                  </a:schemeClr>
                </a:solidFill>
              </a:defRPr>
            </a:lvl1pPr>
            <a:lvl2pPr marL="457162" indent="0">
              <a:buNone/>
              <a:defRPr sz="1800">
                <a:solidFill>
                  <a:schemeClr val="tx1">
                    <a:tint val="75000"/>
                  </a:schemeClr>
                </a:solidFill>
              </a:defRPr>
            </a:lvl2pPr>
            <a:lvl3pPr marL="914325" indent="0">
              <a:buNone/>
              <a:defRPr sz="1600">
                <a:solidFill>
                  <a:schemeClr val="tx1">
                    <a:tint val="75000"/>
                  </a:schemeClr>
                </a:solidFill>
              </a:defRPr>
            </a:lvl3pPr>
            <a:lvl4pPr marL="1371487" indent="0">
              <a:buNone/>
              <a:defRPr sz="1400">
                <a:solidFill>
                  <a:schemeClr val="tx1">
                    <a:tint val="75000"/>
                  </a:schemeClr>
                </a:solidFill>
              </a:defRPr>
            </a:lvl4pPr>
            <a:lvl5pPr marL="1828649" indent="0">
              <a:buNone/>
              <a:defRPr sz="1400">
                <a:solidFill>
                  <a:schemeClr val="tx1">
                    <a:tint val="75000"/>
                  </a:schemeClr>
                </a:solidFill>
              </a:defRPr>
            </a:lvl5pPr>
            <a:lvl6pPr marL="2285811" indent="0">
              <a:buNone/>
              <a:defRPr sz="1400">
                <a:solidFill>
                  <a:schemeClr val="tx1">
                    <a:tint val="75000"/>
                  </a:schemeClr>
                </a:solidFill>
              </a:defRPr>
            </a:lvl6pPr>
            <a:lvl7pPr marL="2742974" indent="0">
              <a:buNone/>
              <a:defRPr sz="1400">
                <a:solidFill>
                  <a:schemeClr val="tx1">
                    <a:tint val="75000"/>
                  </a:schemeClr>
                </a:solidFill>
              </a:defRPr>
            </a:lvl7pPr>
            <a:lvl8pPr marL="3200136" indent="0">
              <a:buNone/>
              <a:defRPr sz="1400">
                <a:solidFill>
                  <a:schemeClr val="tx1">
                    <a:tint val="75000"/>
                  </a:schemeClr>
                </a:solidFill>
              </a:defRPr>
            </a:lvl8pPr>
            <a:lvl9pPr marL="3657299"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18577FC8-CF70-F042-BD54-3D75834B0236}" type="datetimeFigureOut">
              <a:rPr lang="es-ES" smtClean="0"/>
              <a:t>28/08/2018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302522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1"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18577FC8-CF70-F042-BD54-3D75834B0236}" type="datetimeFigureOut">
              <a:rPr lang="es-ES" smtClean="0"/>
              <a:t>28/08/2018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4085817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162" indent="0">
              <a:buNone/>
              <a:defRPr sz="2000" b="1"/>
            </a:lvl2pPr>
            <a:lvl3pPr marL="914325" indent="0">
              <a:buNone/>
              <a:defRPr sz="1800" b="1"/>
            </a:lvl3pPr>
            <a:lvl4pPr marL="1371487" indent="0">
              <a:buNone/>
              <a:defRPr sz="1600" b="1"/>
            </a:lvl4pPr>
            <a:lvl5pPr marL="1828649" indent="0">
              <a:buNone/>
              <a:defRPr sz="1600" b="1"/>
            </a:lvl5pPr>
            <a:lvl6pPr marL="2285811" indent="0">
              <a:buNone/>
              <a:defRPr sz="1600" b="1"/>
            </a:lvl6pPr>
            <a:lvl7pPr marL="2742974" indent="0">
              <a:buNone/>
              <a:defRPr sz="1600" b="1"/>
            </a:lvl7pPr>
            <a:lvl8pPr marL="3200136" indent="0">
              <a:buNone/>
              <a:defRPr sz="1600" b="1"/>
            </a:lvl8pPr>
            <a:lvl9pPr marL="3657299"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6" y="1535113"/>
            <a:ext cx="4041775" cy="639762"/>
          </a:xfrm>
        </p:spPr>
        <p:txBody>
          <a:bodyPr anchor="b"/>
          <a:lstStyle>
            <a:lvl1pPr marL="0" indent="0">
              <a:buNone/>
              <a:defRPr sz="2400" b="1"/>
            </a:lvl1pPr>
            <a:lvl2pPr marL="457162" indent="0">
              <a:buNone/>
              <a:defRPr sz="2000" b="1"/>
            </a:lvl2pPr>
            <a:lvl3pPr marL="914325" indent="0">
              <a:buNone/>
              <a:defRPr sz="1800" b="1"/>
            </a:lvl3pPr>
            <a:lvl4pPr marL="1371487" indent="0">
              <a:buNone/>
              <a:defRPr sz="1600" b="1"/>
            </a:lvl4pPr>
            <a:lvl5pPr marL="1828649" indent="0">
              <a:buNone/>
              <a:defRPr sz="1600" b="1"/>
            </a:lvl5pPr>
            <a:lvl6pPr marL="2285811" indent="0">
              <a:buNone/>
              <a:defRPr sz="1600" b="1"/>
            </a:lvl6pPr>
            <a:lvl7pPr marL="2742974" indent="0">
              <a:buNone/>
              <a:defRPr sz="1600" b="1"/>
            </a:lvl7pPr>
            <a:lvl8pPr marL="3200136" indent="0">
              <a:buNone/>
              <a:defRPr sz="1600" b="1"/>
            </a:lvl8pPr>
            <a:lvl9pPr marL="3657299"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18577FC8-CF70-F042-BD54-3D75834B0236}" type="datetimeFigureOut">
              <a:rPr lang="es-ES" smtClean="0"/>
              <a:t>28/08/2018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2054987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18577FC8-CF70-F042-BD54-3D75834B0236}" type="datetimeFigureOut">
              <a:rPr lang="es-ES" smtClean="0"/>
              <a:t>28/08/2018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599774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8577FC8-CF70-F042-BD54-3D75834B0236}" type="datetimeFigureOut">
              <a:rPr lang="es-ES" smtClean="0"/>
              <a:t>28/08/2018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3644899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0" y="1435103"/>
            <a:ext cx="3008313" cy="4691063"/>
          </a:xfrm>
        </p:spPr>
        <p:txBody>
          <a:bodyPr/>
          <a:lstStyle>
            <a:lvl1pPr marL="0" indent="0">
              <a:buNone/>
              <a:defRPr sz="1400"/>
            </a:lvl1pPr>
            <a:lvl2pPr marL="457162" indent="0">
              <a:buNone/>
              <a:defRPr sz="1200"/>
            </a:lvl2pPr>
            <a:lvl3pPr marL="914325" indent="0">
              <a:buNone/>
              <a:defRPr sz="1000"/>
            </a:lvl3pPr>
            <a:lvl4pPr marL="1371487" indent="0">
              <a:buNone/>
              <a:defRPr sz="900"/>
            </a:lvl4pPr>
            <a:lvl5pPr marL="1828649" indent="0">
              <a:buNone/>
              <a:defRPr sz="900"/>
            </a:lvl5pPr>
            <a:lvl6pPr marL="2285811" indent="0">
              <a:buNone/>
              <a:defRPr sz="900"/>
            </a:lvl6pPr>
            <a:lvl7pPr marL="2742974" indent="0">
              <a:buNone/>
              <a:defRPr sz="900"/>
            </a:lvl7pPr>
            <a:lvl8pPr marL="3200136" indent="0">
              <a:buNone/>
              <a:defRPr sz="900"/>
            </a:lvl8pPr>
            <a:lvl9pPr marL="3657299"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18577FC8-CF70-F042-BD54-3D75834B0236}" type="datetimeFigureOut">
              <a:rPr lang="es-ES" smtClean="0"/>
              <a:t>28/08/2018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87106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1"/>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162" indent="0">
              <a:buNone/>
              <a:defRPr sz="2800"/>
            </a:lvl2pPr>
            <a:lvl3pPr marL="914325" indent="0">
              <a:buNone/>
              <a:defRPr sz="2400"/>
            </a:lvl3pPr>
            <a:lvl4pPr marL="1371487" indent="0">
              <a:buNone/>
              <a:defRPr sz="2000"/>
            </a:lvl4pPr>
            <a:lvl5pPr marL="1828649" indent="0">
              <a:buNone/>
              <a:defRPr sz="2000"/>
            </a:lvl5pPr>
            <a:lvl6pPr marL="2285811" indent="0">
              <a:buNone/>
              <a:defRPr sz="2000"/>
            </a:lvl6pPr>
            <a:lvl7pPr marL="2742974" indent="0">
              <a:buNone/>
              <a:defRPr sz="2000"/>
            </a:lvl7pPr>
            <a:lvl8pPr marL="3200136" indent="0">
              <a:buNone/>
              <a:defRPr sz="2000"/>
            </a:lvl8pPr>
            <a:lvl9pPr marL="3657299" indent="0">
              <a:buNone/>
              <a:defRPr sz="2000"/>
            </a:lvl9pPr>
          </a:lstStyle>
          <a:p>
            <a:endParaRPr lang="es-ES"/>
          </a:p>
        </p:txBody>
      </p:sp>
      <p:sp>
        <p:nvSpPr>
          <p:cNvPr id="4" name="Marcador de texto 3"/>
          <p:cNvSpPr>
            <a:spLocks noGrp="1"/>
          </p:cNvSpPr>
          <p:nvPr>
            <p:ph type="body" sz="half" idx="2"/>
          </p:nvPr>
        </p:nvSpPr>
        <p:spPr>
          <a:xfrm>
            <a:off x="1792288" y="5367339"/>
            <a:ext cx="5486400" cy="804862"/>
          </a:xfrm>
        </p:spPr>
        <p:txBody>
          <a:bodyPr/>
          <a:lstStyle>
            <a:lvl1pPr marL="0" indent="0">
              <a:buNone/>
              <a:defRPr sz="1400"/>
            </a:lvl1pPr>
            <a:lvl2pPr marL="457162" indent="0">
              <a:buNone/>
              <a:defRPr sz="1200"/>
            </a:lvl2pPr>
            <a:lvl3pPr marL="914325" indent="0">
              <a:buNone/>
              <a:defRPr sz="1000"/>
            </a:lvl3pPr>
            <a:lvl4pPr marL="1371487" indent="0">
              <a:buNone/>
              <a:defRPr sz="900"/>
            </a:lvl4pPr>
            <a:lvl5pPr marL="1828649" indent="0">
              <a:buNone/>
              <a:defRPr sz="900"/>
            </a:lvl5pPr>
            <a:lvl6pPr marL="2285811" indent="0">
              <a:buNone/>
              <a:defRPr sz="900"/>
            </a:lvl6pPr>
            <a:lvl7pPr marL="2742974" indent="0">
              <a:buNone/>
              <a:defRPr sz="900"/>
            </a:lvl7pPr>
            <a:lvl8pPr marL="3200136" indent="0">
              <a:buNone/>
              <a:defRPr sz="900"/>
            </a:lvl8pPr>
            <a:lvl9pPr marL="3657299"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18577FC8-CF70-F042-BD54-3D75834B0236}" type="datetimeFigureOut">
              <a:rPr lang="es-ES" smtClean="0"/>
              <a:t>28/08/2018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487961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18577FC8-CF70-F042-BD54-3D75834B0236}" type="datetimeFigureOut">
              <a:rPr lang="es-ES" smtClean="0"/>
              <a:t>28/08/2018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2909253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49"/>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1" y="274649"/>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18577FC8-CF70-F042-BD54-3D75834B0236}" type="datetimeFigureOut">
              <a:rPr lang="es-ES" smtClean="0"/>
              <a:t>28/08/2018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547569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1463315" y="621258"/>
            <a:ext cx="7223485" cy="796380"/>
          </a:xfrm>
          <a:prstGeom prst="rect">
            <a:avLst/>
          </a:prstGeom>
        </p:spPr>
        <p:txBody>
          <a:bodyPr vert="horz" lIns="91433" tIns="45716" rIns="91433" bIns="45716"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1" y="1600207"/>
            <a:ext cx="8229600" cy="4525963"/>
          </a:xfrm>
          <a:prstGeom prst="rect">
            <a:avLst/>
          </a:prstGeom>
        </p:spPr>
        <p:txBody>
          <a:bodyPr vert="horz" lIns="91433" tIns="45716" rIns="91433" bIns="45716"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61"/>
            <a:ext cx="2133600" cy="365125"/>
          </a:xfrm>
          <a:prstGeom prst="rect">
            <a:avLst/>
          </a:prstGeom>
        </p:spPr>
        <p:txBody>
          <a:bodyPr vert="horz" lIns="91433" tIns="45716" rIns="91433" bIns="45716" rtlCol="0" anchor="ctr"/>
          <a:lstStyle>
            <a:lvl1pPr algn="l">
              <a:defRPr sz="1200">
                <a:solidFill>
                  <a:schemeClr val="tx1">
                    <a:tint val="75000"/>
                  </a:schemeClr>
                </a:solidFill>
              </a:defRPr>
            </a:lvl1pPr>
          </a:lstStyle>
          <a:p>
            <a:fld id="{18577FC8-CF70-F042-BD54-3D75834B0236}" type="datetimeFigureOut">
              <a:rPr lang="es-ES" smtClean="0"/>
              <a:t>28/08/2018</a:t>
            </a:fld>
            <a:endParaRPr lang="es-ES"/>
          </a:p>
        </p:txBody>
      </p:sp>
      <p:sp>
        <p:nvSpPr>
          <p:cNvPr id="5" name="Marcador de pie de página 4"/>
          <p:cNvSpPr>
            <a:spLocks noGrp="1"/>
          </p:cNvSpPr>
          <p:nvPr>
            <p:ph type="ftr" sz="quarter" idx="3"/>
          </p:nvPr>
        </p:nvSpPr>
        <p:spPr>
          <a:xfrm>
            <a:off x="3124201" y="6356361"/>
            <a:ext cx="2895600" cy="365125"/>
          </a:xfrm>
          <a:prstGeom prst="rect">
            <a:avLst/>
          </a:prstGeom>
        </p:spPr>
        <p:txBody>
          <a:bodyPr vert="horz" lIns="91433" tIns="45716" rIns="91433" bIns="45716"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61"/>
            <a:ext cx="2133600" cy="365125"/>
          </a:xfrm>
          <a:prstGeom prst="rect">
            <a:avLst/>
          </a:prstGeom>
        </p:spPr>
        <p:txBody>
          <a:bodyPr vert="horz" lIns="91433" tIns="45716" rIns="91433" bIns="45716" rtlCol="0" anchor="ctr"/>
          <a:lstStyle>
            <a:lvl1pPr algn="r">
              <a:defRPr sz="1200">
                <a:solidFill>
                  <a:schemeClr val="tx1">
                    <a:tint val="75000"/>
                  </a:schemeClr>
                </a:solidFill>
              </a:defRPr>
            </a:lvl1pPr>
          </a:lstStyle>
          <a:p>
            <a:fld id="{AC11A805-1E54-3F44-A567-737AD3F42571}" type="slidenum">
              <a:rPr lang="es-ES" smtClean="0"/>
              <a:t>‹Nº›</a:t>
            </a:fld>
            <a:endParaRPr lang="es-ES"/>
          </a:p>
        </p:txBody>
      </p:sp>
    </p:spTree>
    <p:extLst>
      <p:ext uri="{BB962C8B-B14F-4D97-AF65-F5344CB8AC3E}">
        <p14:creationId xmlns:p14="http://schemas.microsoft.com/office/powerpoint/2010/main" val="27514788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162" rtl="0" eaLnBrk="1" latinLnBrk="0" hangingPunct="1">
        <a:spcBef>
          <a:spcPct val="0"/>
        </a:spcBef>
        <a:buNone/>
        <a:defRPr sz="3600" kern="1200">
          <a:solidFill>
            <a:schemeClr val="tx1"/>
          </a:solidFill>
          <a:latin typeface="+mj-lt"/>
          <a:ea typeface="+mj-ea"/>
          <a:cs typeface="+mj-cs"/>
        </a:defRPr>
      </a:lvl1pPr>
    </p:titleStyle>
    <p:bodyStyle>
      <a:lvl1pPr marL="342871" indent="-342871" algn="l" defTabSz="457162" rtl="0" eaLnBrk="1" latinLnBrk="0" hangingPunct="1">
        <a:spcBef>
          <a:spcPct val="20000"/>
        </a:spcBef>
        <a:buFont typeface="Arial"/>
        <a:buChar char="•"/>
        <a:defRPr sz="3200" kern="1200">
          <a:solidFill>
            <a:schemeClr val="tx1"/>
          </a:solidFill>
          <a:latin typeface="+mn-lt"/>
          <a:ea typeface="+mn-ea"/>
          <a:cs typeface="+mn-cs"/>
        </a:defRPr>
      </a:lvl1pPr>
      <a:lvl2pPr marL="742889" indent="-285726" algn="l" defTabSz="457162" rtl="0" eaLnBrk="1" latinLnBrk="0" hangingPunct="1">
        <a:spcBef>
          <a:spcPct val="20000"/>
        </a:spcBef>
        <a:buFont typeface="Arial"/>
        <a:buChar char="–"/>
        <a:defRPr sz="2800" kern="1200">
          <a:solidFill>
            <a:schemeClr val="tx1"/>
          </a:solidFill>
          <a:latin typeface="+mn-lt"/>
          <a:ea typeface="+mn-ea"/>
          <a:cs typeface="+mn-cs"/>
        </a:defRPr>
      </a:lvl2pPr>
      <a:lvl3pPr marL="1142906" indent="-228581" algn="l" defTabSz="457162" rtl="0" eaLnBrk="1" latinLnBrk="0" hangingPunct="1">
        <a:spcBef>
          <a:spcPct val="20000"/>
        </a:spcBef>
        <a:buFont typeface="Arial"/>
        <a:buChar char="•"/>
        <a:defRPr sz="2400" kern="1200">
          <a:solidFill>
            <a:schemeClr val="tx1"/>
          </a:solidFill>
          <a:latin typeface="+mn-lt"/>
          <a:ea typeface="+mn-ea"/>
          <a:cs typeface="+mn-cs"/>
        </a:defRPr>
      </a:lvl3pPr>
      <a:lvl4pPr marL="1600068" indent="-228581" algn="l" defTabSz="457162" rtl="0" eaLnBrk="1" latinLnBrk="0" hangingPunct="1">
        <a:spcBef>
          <a:spcPct val="20000"/>
        </a:spcBef>
        <a:buFont typeface="Arial"/>
        <a:buChar char="–"/>
        <a:defRPr sz="2000" kern="1200">
          <a:solidFill>
            <a:schemeClr val="tx1"/>
          </a:solidFill>
          <a:latin typeface="+mn-lt"/>
          <a:ea typeface="+mn-ea"/>
          <a:cs typeface="+mn-cs"/>
        </a:defRPr>
      </a:lvl4pPr>
      <a:lvl5pPr marL="2057230" indent="-228581" algn="l" defTabSz="457162" rtl="0" eaLnBrk="1" latinLnBrk="0" hangingPunct="1">
        <a:spcBef>
          <a:spcPct val="20000"/>
        </a:spcBef>
        <a:buFont typeface="Arial"/>
        <a:buChar char="»"/>
        <a:defRPr sz="2000" kern="1200">
          <a:solidFill>
            <a:schemeClr val="tx1"/>
          </a:solidFill>
          <a:latin typeface="+mn-lt"/>
          <a:ea typeface="+mn-ea"/>
          <a:cs typeface="+mn-cs"/>
        </a:defRPr>
      </a:lvl5pPr>
      <a:lvl6pPr marL="2514393" indent="-228581" algn="l" defTabSz="457162" rtl="0" eaLnBrk="1" latinLnBrk="0" hangingPunct="1">
        <a:spcBef>
          <a:spcPct val="20000"/>
        </a:spcBef>
        <a:buFont typeface="Arial"/>
        <a:buChar char="•"/>
        <a:defRPr sz="2000" kern="1200">
          <a:solidFill>
            <a:schemeClr val="tx1"/>
          </a:solidFill>
          <a:latin typeface="+mn-lt"/>
          <a:ea typeface="+mn-ea"/>
          <a:cs typeface="+mn-cs"/>
        </a:defRPr>
      </a:lvl6pPr>
      <a:lvl7pPr marL="2971555" indent="-228581" algn="l" defTabSz="457162" rtl="0" eaLnBrk="1" latinLnBrk="0" hangingPunct="1">
        <a:spcBef>
          <a:spcPct val="20000"/>
        </a:spcBef>
        <a:buFont typeface="Arial"/>
        <a:buChar char="•"/>
        <a:defRPr sz="2000" kern="1200">
          <a:solidFill>
            <a:schemeClr val="tx1"/>
          </a:solidFill>
          <a:latin typeface="+mn-lt"/>
          <a:ea typeface="+mn-ea"/>
          <a:cs typeface="+mn-cs"/>
        </a:defRPr>
      </a:lvl7pPr>
      <a:lvl8pPr marL="3428718" indent="-228581" algn="l" defTabSz="457162" rtl="0" eaLnBrk="1" latinLnBrk="0" hangingPunct="1">
        <a:spcBef>
          <a:spcPct val="20000"/>
        </a:spcBef>
        <a:buFont typeface="Arial"/>
        <a:buChar char="•"/>
        <a:defRPr sz="2000" kern="1200">
          <a:solidFill>
            <a:schemeClr val="tx1"/>
          </a:solidFill>
          <a:latin typeface="+mn-lt"/>
          <a:ea typeface="+mn-ea"/>
          <a:cs typeface="+mn-cs"/>
        </a:defRPr>
      </a:lvl8pPr>
      <a:lvl9pPr marL="3885880" indent="-228581" algn="l" defTabSz="457162"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162" rtl="0" eaLnBrk="1" latinLnBrk="0" hangingPunct="1">
        <a:defRPr sz="1800" kern="1200">
          <a:solidFill>
            <a:schemeClr val="tx1"/>
          </a:solidFill>
          <a:latin typeface="+mn-lt"/>
          <a:ea typeface="+mn-ea"/>
          <a:cs typeface="+mn-cs"/>
        </a:defRPr>
      </a:lvl1pPr>
      <a:lvl2pPr marL="457162" algn="l" defTabSz="457162" rtl="0" eaLnBrk="1" latinLnBrk="0" hangingPunct="1">
        <a:defRPr sz="1800" kern="1200">
          <a:solidFill>
            <a:schemeClr val="tx1"/>
          </a:solidFill>
          <a:latin typeface="+mn-lt"/>
          <a:ea typeface="+mn-ea"/>
          <a:cs typeface="+mn-cs"/>
        </a:defRPr>
      </a:lvl2pPr>
      <a:lvl3pPr marL="914325" algn="l" defTabSz="457162" rtl="0" eaLnBrk="1" latinLnBrk="0" hangingPunct="1">
        <a:defRPr sz="1800" kern="1200">
          <a:solidFill>
            <a:schemeClr val="tx1"/>
          </a:solidFill>
          <a:latin typeface="+mn-lt"/>
          <a:ea typeface="+mn-ea"/>
          <a:cs typeface="+mn-cs"/>
        </a:defRPr>
      </a:lvl3pPr>
      <a:lvl4pPr marL="1371487" algn="l" defTabSz="457162" rtl="0" eaLnBrk="1" latinLnBrk="0" hangingPunct="1">
        <a:defRPr sz="1800" kern="1200">
          <a:solidFill>
            <a:schemeClr val="tx1"/>
          </a:solidFill>
          <a:latin typeface="+mn-lt"/>
          <a:ea typeface="+mn-ea"/>
          <a:cs typeface="+mn-cs"/>
        </a:defRPr>
      </a:lvl4pPr>
      <a:lvl5pPr marL="1828649" algn="l" defTabSz="457162" rtl="0" eaLnBrk="1" latinLnBrk="0" hangingPunct="1">
        <a:defRPr sz="1800" kern="1200">
          <a:solidFill>
            <a:schemeClr val="tx1"/>
          </a:solidFill>
          <a:latin typeface="+mn-lt"/>
          <a:ea typeface="+mn-ea"/>
          <a:cs typeface="+mn-cs"/>
        </a:defRPr>
      </a:lvl5pPr>
      <a:lvl6pPr marL="2285811" algn="l" defTabSz="457162" rtl="0" eaLnBrk="1" latinLnBrk="0" hangingPunct="1">
        <a:defRPr sz="1800" kern="1200">
          <a:solidFill>
            <a:schemeClr val="tx1"/>
          </a:solidFill>
          <a:latin typeface="+mn-lt"/>
          <a:ea typeface="+mn-ea"/>
          <a:cs typeface="+mn-cs"/>
        </a:defRPr>
      </a:lvl6pPr>
      <a:lvl7pPr marL="2742974" algn="l" defTabSz="457162" rtl="0" eaLnBrk="1" latinLnBrk="0" hangingPunct="1">
        <a:defRPr sz="1800" kern="1200">
          <a:solidFill>
            <a:schemeClr val="tx1"/>
          </a:solidFill>
          <a:latin typeface="+mn-lt"/>
          <a:ea typeface="+mn-ea"/>
          <a:cs typeface="+mn-cs"/>
        </a:defRPr>
      </a:lvl7pPr>
      <a:lvl8pPr marL="3200136" algn="l" defTabSz="457162" rtl="0" eaLnBrk="1" latinLnBrk="0" hangingPunct="1">
        <a:defRPr sz="1800" kern="1200">
          <a:solidFill>
            <a:schemeClr val="tx1"/>
          </a:solidFill>
          <a:latin typeface="+mn-lt"/>
          <a:ea typeface="+mn-ea"/>
          <a:cs typeface="+mn-cs"/>
        </a:defRPr>
      </a:lvl8pPr>
      <a:lvl9pPr marL="3657299" algn="l" defTabSz="45716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1.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ctrTitle"/>
          </p:nvPr>
        </p:nvSpPr>
        <p:spPr>
          <a:xfrm>
            <a:off x="677863" y="3168650"/>
            <a:ext cx="8118475" cy="1265238"/>
          </a:xfrm>
        </p:spPr>
        <p:txBody>
          <a:bodyPr>
            <a:normAutofit/>
          </a:bodyPr>
          <a:lstStyle/>
          <a:p>
            <a:r>
              <a:rPr lang="es-MX" dirty="0" smtClean="0">
                <a:latin typeface="Arial Black" panose="020B0A04020102020204" pitchFamily="34" charset="0"/>
              </a:rPr>
              <a:t>PRESUPUESTO CIUDADANO</a:t>
            </a:r>
            <a:br>
              <a:rPr lang="es-MX" dirty="0" smtClean="0">
                <a:latin typeface="Arial Black" panose="020B0A04020102020204" pitchFamily="34" charset="0"/>
              </a:rPr>
            </a:br>
            <a:r>
              <a:rPr lang="es-MX" dirty="0" smtClean="0">
                <a:latin typeface="Arial Black" panose="020B0A04020102020204" pitchFamily="34" charset="0"/>
              </a:rPr>
              <a:t>2017</a:t>
            </a:r>
            <a:endParaRPr lang="es-MX" dirty="0">
              <a:latin typeface="Arial Black" panose="020B0A04020102020204" pitchFamily="34" charset="0"/>
            </a:endParaRPr>
          </a:p>
        </p:txBody>
      </p:sp>
    </p:spTree>
    <p:extLst>
      <p:ext uri="{BB962C8B-B14F-4D97-AF65-F5344CB8AC3E}">
        <p14:creationId xmlns:p14="http://schemas.microsoft.com/office/powerpoint/2010/main" val="2039465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057632861"/>
              </p:ext>
            </p:extLst>
          </p:nvPr>
        </p:nvGraphicFramePr>
        <p:xfrm>
          <a:off x="432197" y="2131561"/>
          <a:ext cx="8117889" cy="28360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9594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692658334"/>
              </p:ext>
            </p:extLst>
          </p:nvPr>
        </p:nvGraphicFramePr>
        <p:xfrm>
          <a:off x="826477" y="1769403"/>
          <a:ext cx="7447084" cy="4886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2620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728150152"/>
              </p:ext>
            </p:extLst>
          </p:nvPr>
        </p:nvGraphicFramePr>
        <p:xfrm>
          <a:off x="729761" y="1327638"/>
          <a:ext cx="7983416" cy="47566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61655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235696098"/>
              </p:ext>
            </p:extLst>
          </p:nvPr>
        </p:nvGraphicFramePr>
        <p:xfrm>
          <a:off x="474785" y="791309"/>
          <a:ext cx="7877908" cy="33674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3"/>
          <p:cNvGraphicFramePr>
            <a:graphicFrameLocks/>
          </p:cNvGraphicFramePr>
          <p:nvPr>
            <p:extLst>
              <p:ext uri="{D42A27DB-BD31-4B8C-83A1-F6EECF244321}">
                <p14:modId xmlns:p14="http://schemas.microsoft.com/office/powerpoint/2010/main" val="1926433442"/>
              </p:ext>
            </p:extLst>
          </p:nvPr>
        </p:nvGraphicFramePr>
        <p:xfrm>
          <a:off x="1122987" y="4370576"/>
          <a:ext cx="6581503" cy="2103120"/>
        </p:xfrm>
        <a:graphic>
          <a:graphicData uri="http://schemas.openxmlformats.org/drawingml/2006/table">
            <a:tbl>
              <a:tblPr firstRow="1" bandRow="1">
                <a:tableStyleId>{5C22544A-7EE6-4342-B048-85BDC9FD1C3A}</a:tableStyleId>
              </a:tblPr>
              <a:tblGrid>
                <a:gridCol w="3817879">
                  <a:extLst>
                    <a:ext uri="{9D8B030D-6E8A-4147-A177-3AD203B41FA5}">
                      <a16:colId xmlns="" xmlns:a16="http://schemas.microsoft.com/office/drawing/2014/main" val="3931237849"/>
                    </a:ext>
                  </a:extLst>
                </a:gridCol>
                <a:gridCol w="2763624">
                  <a:extLst>
                    <a:ext uri="{9D8B030D-6E8A-4147-A177-3AD203B41FA5}">
                      <a16:colId xmlns="" xmlns:a16="http://schemas.microsoft.com/office/drawing/2014/main" val="3420716325"/>
                    </a:ext>
                  </a:extLst>
                </a:gridCol>
              </a:tblGrid>
              <a:tr h="299895">
                <a:tc>
                  <a:txBody>
                    <a:bodyPr/>
                    <a:lstStyle/>
                    <a:p>
                      <a:pPr algn="ctr"/>
                      <a:r>
                        <a:rPr lang="es-MX" dirty="0" smtClean="0"/>
                        <a:t>Tipo</a:t>
                      </a:r>
                      <a:r>
                        <a:rPr lang="es-MX" baseline="0" dirty="0" smtClean="0"/>
                        <a:t> de gasto</a:t>
                      </a:r>
                      <a:endParaRPr lang="es-MX" dirty="0"/>
                    </a:p>
                  </a:txBody>
                  <a:tcPr/>
                </a:tc>
                <a:tc>
                  <a:txBody>
                    <a:bodyPr/>
                    <a:lstStyle/>
                    <a:p>
                      <a:pPr algn="ctr"/>
                      <a:r>
                        <a:rPr lang="es-MX" dirty="0" smtClean="0"/>
                        <a:t>Total</a:t>
                      </a:r>
                      <a:endParaRPr lang="es-MX" dirty="0"/>
                    </a:p>
                  </a:txBody>
                  <a:tcPr/>
                </a:tc>
                <a:extLst>
                  <a:ext uri="{0D108BD9-81ED-4DB2-BD59-A6C34878D82A}">
                    <a16:rowId xmlns="" xmlns:a16="http://schemas.microsoft.com/office/drawing/2014/main" val="1327243592"/>
                  </a:ext>
                </a:extLst>
              </a:tr>
              <a:tr h="299895">
                <a:tc>
                  <a:txBody>
                    <a:bodyPr/>
                    <a:lstStyle/>
                    <a:p>
                      <a:r>
                        <a:rPr lang="es-MX" dirty="0" smtClean="0"/>
                        <a:t>Gasto Corriente</a:t>
                      </a:r>
                      <a:endParaRPr lang="es-MX" dirty="0"/>
                    </a:p>
                  </a:txBody>
                  <a:tcPr/>
                </a:tc>
                <a:tc>
                  <a:txBody>
                    <a:bodyPr/>
                    <a:lstStyle/>
                    <a:p>
                      <a:pPr algn="ctr"/>
                      <a:r>
                        <a:rPr lang="es-MX" dirty="0" smtClean="0"/>
                        <a:t>$ 1,753,597,628.54</a:t>
                      </a:r>
                      <a:endParaRPr lang="es-MX" dirty="0"/>
                    </a:p>
                  </a:txBody>
                  <a:tcPr/>
                </a:tc>
                <a:extLst>
                  <a:ext uri="{0D108BD9-81ED-4DB2-BD59-A6C34878D82A}">
                    <a16:rowId xmlns="" xmlns:a16="http://schemas.microsoft.com/office/drawing/2014/main" val="1205823781"/>
                  </a:ext>
                </a:extLst>
              </a:tr>
              <a:tr h="299895">
                <a:tc>
                  <a:txBody>
                    <a:bodyPr/>
                    <a:lstStyle/>
                    <a:p>
                      <a:r>
                        <a:rPr lang="es-MX" dirty="0" smtClean="0"/>
                        <a:t>Gasto Capital</a:t>
                      </a:r>
                      <a:endParaRPr lang="es-MX" dirty="0"/>
                    </a:p>
                  </a:txBody>
                  <a:tcPr/>
                </a:tc>
                <a:tc>
                  <a:txBody>
                    <a:bodyPr/>
                    <a:lstStyle/>
                    <a:p>
                      <a:pPr algn="ctr"/>
                      <a:r>
                        <a:rPr lang="es-MX" dirty="0" smtClean="0"/>
                        <a:t>$ 840,867,530.46</a:t>
                      </a:r>
                      <a:endParaRPr lang="es-MX" dirty="0"/>
                    </a:p>
                  </a:txBody>
                  <a:tcPr/>
                </a:tc>
                <a:extLst>
                  <a:ext uri="{0D108BD9-81ED-4DB2-BD59-A6C34878D82A}">
                    <a16:rowId xmlns="" xmlns:a16="http://schemas.microsoft.com/office/drawing/2014/main" val="1479149817"/>
                  </a:ext>
                </a:extLst>
              </a:tr>
              <a:tr h="524817">
                <a:tc>
                  <a:txBody>
                    <a:bodyPr/>
                    <a:lstStyle/>
                    <a:p>
                      <a:r>
                        <a:rPr lang="es-MX" dirty="0" smtClean="0"/>
                        <a:t>Amortización de la Deuda y Disminución de Pasivos</a:t>
                      </a:r>
                      <a:endParaRPr lang="es-MX" dirty="0"/>
                    </a:p>
                  </a:txBody>
                  <a:tcPr/>
                </a:tc>
                <a:tc>
                  <a:txBody>
                    <a:bodyPr/>
                    <a:lstStyle/>
                    <a:p>
                      <a:pPr algn="ctr"/>
                      <a:r>
                        <a:rPr lang="es-MX" dirty="0" smtClean="0"/>
                        <a:t>$ 15,100,000.00</a:t>
                      </a:r>
                      <a:endParaRPr lang="es-MX" dirty="0"/>
                    </a:p>
                  </a:txBody>
                  <a:tcPr/>
                </a:tc>
                <a:extLst>
                  <a:ext uri="{0D108BD9-81ED-4DB2-BD59-A6C34878D82A}">
                    <a16:rowId xmlns="" xmlns:a16="http://schemas.microsoft.com/office/drawing/2014/main" val="82319594"/>
                  </a:ext>
                </a:extLst>
              </a:tr>
              <a:tr h="299895">
                <a:tc>
                  <a:txBody>
                    <a:bodyPr/>
                    <a:lstStyle/>
                    <a:p>
                      <a:endParaRPr lang="es-MX"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0" i="0" u="none" strike="noStrike" dirty="0" smtClean="0">
                          <a:solidFill>
                            <a:srgbClr val="000000"/>
                          </a:solidFill>
                          <a:effectLst/>
                          <a:latin typeface="Calibri" panose="020F0502020204030204" pitchFamily="34" charset="0"/>
                        </a:rPr>
                        <a:t>$ 2,609,565,159.00</a:t>
                      </a:r>
                    </a:p>
                  </a:txBody>
                  <a:tcPr/>
                </a:tc>
                <a:extLst>
                  <a:ext uri="{0D108BD9-81ED-4DB2-BD59-A6C34878D82A}">
                    <a16:rowId xmlns="" xmlns:a16="http://schemas.microsoft.com/office/drawing/2014/main" val="1061559339"/>
                  </a:ext>
                </a:extLst>
              </a:tr>
            </a:tbl>
          </a:graphicData>
        </a:graphic>
      </p:graphicFrame>
    </p:spTree>
    <p:extLst>
      <p:ext uri="{BB962C8B-B14F-4D97-AF65-F5344CB8AC3E}">
        <p14:creationId xmlns:p14="http://schemas.microsoft.com/office/powerpoint/2010/main" val="36129995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4"/>
          <p:cNvGraphicFramePr>
            <a:graphicFrameLocks/>
          </p:cNvGraphicFramePr>
          <p:nvPr>
            <p:extLst>
              <p:ext uri="{D42A27DB-BD31-4B8C-83A1-F6EECF244321}">
                <p14:modId xmlns:p14="http://schemas.microsoft.com/office/powerpoint/2010/main" val="269259978"/>
              </p:ext>
            </p:extLst>
          </p:nvPr>
        </p:nvGraphicFramePr>
        <p:xfrm>
          <a:off x="524692" y="1227914"/>
          <a:ext cx="8371114" cy="5225140"/>
        </p:xfrm>
        <a:graphic>
          <a:graphicData uri="http://schemas.openxmlformats.org/drawingml/2006/table">
            <a:tbl>
              <a:tblPr firstRow="1" bandRow="1">
                <a:tableStyleId>{5C22544A-7EE6-4342-B048-85BDC9FD1C3A}</a:tableStyleId>
              </a:tblPr>
              <a:tblGrid>
                <a:gridCol w="5061919">
                  <a:extLst>
                    <a:ext uri="{9D8B030D-6E8A-4147-A177-3AD203B41FA5}">
                      <a16:colId xmlns="" xmlns:a16="http://schemas.microsoft.com/office/drawing/2014/main" val="1317727677"/>
                    </a:ext>
                  </a:extLst>
                </a:gridCol>
                <a:gridCol w="3309195">
                  <a:extLst>
                    <a:ext uri="{9D8B030D-6E8A-4147-A177-3AD203B41FA5}">
                      <a16:colId xmlns="" xmlns:a16="http://schemas.microsoft.com/office/drawing/2014/main" val="1591144590"/>
                    </a:ext>
                  </a:extLst>
                </a:gridCol>
              </a:tblGrid>
              <a:tr h="436300">
                <a:tc>
                  <a:txBody>
                    <a:bodyPr/>
                    <a:lstStyle/>
                    <a:p>
                      <a:r>
                        <a:rPr lang="es-MX" dirty="0" smtClean="0"/>
                        <a:t>¿En qué se gasta?</a:t>
                      </a:r>
                      <a:endParaRPr lang="es-MX" dirty="0"/>
                    </a:p>
                  </a:txBody>
                  <a:tcPr/>
                </a:tc>
                <a:tc>
                  <a:txBody>
                    <a:bodyPr/>
                    <a:lstStyle/>
                    <a:p>
                      <a:r>
                        <a:rPr lang="es-MX" dirty="0" smtClean="0"/>
                        <a:t>Importe</a:t>
                      </a:r>
                      <a:endParaRPr lang="es-MX" dirty="0"/>
                    </a:p>
                  </a:txBody>
                  <a:tcPr/>
                </a:tc>
                <a:extLst>
                  <a:ext uri="{0D108BD9-81ED-4DB2-BD59-A6C34878D82A}">
                    <a16:rowId xmlns="" xmlns:a16="http://schemas.microsoft.com/office/drawing/2014/main" val="2025221202"/>
                  </a:ext>
                </a:extLst>
              </a:tr>
              <a:tr h="436300">
                <a:tc>
                  <a:txBody>
                    <a:bodyPr/>
                    <a:lstStyle/>
                    <a:p>
                      <a:r>
                        <a:rPr lang="es-MX" dirty="0" smtClean="0"/>
                        <a:t>Total</a:t>
                      </a:r>
                      <a:endParaRPr lang="es-MX" dirty="0"/>
                    </a:p>
                  </a:txBody>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s-MX" sz="1100" b="0" i="0" u="none" strike="noStrike" dirty="0">
                          <a:solidFill>
                            <a:srgbClr val="000000"/>
                          </a:solidFill>
                          <a:effectLst/>
                          <a:latin typeface="Calibri" panose="020F0502020204030204" pitchFamily="34" charset="0"/>
                        </a:rPr>
                        <a:t> </a:t>
                      </a:r>
                      <a:r>
                        <a:rPr lang="es-MX" sz="1100" b="0" i="0" u="none" strike="noStrike" dirty="0" smtClean="0">
                          <a:solidFill>
                            <a:srgbClr val="000000"/>
                          </a:solidFill>
                          <a:effectLst/>
                          <a:latin typeface="Calibri" panose="020F0502020204030204" pitchFamily="34" charset="0"/>
                        </a:rPr>
                        <a:t>$  $ 2,609,565,159.00</a:t>
                      </a:r>
                    </a:p>
                  </a:txBody>
                  <a:tcPr marL="0" marR="0" marT="0" marB="0" anchor="b"/>
                </a:tc>
                <a:extLst>
                  <a:ext uri="{0D108BD9-81ED-4DB2-BD59-A6C34878D82A}">
                    <a16:rowId xmlns="" xmlns:a16="http://schemas.microsoft.com/office/drawing/2014/main" val="938055436"/>
                  </a:ext>
                </a:extLst>
              </a:tr>
              <a:tr h="436300">
                <a:tc>
                  <a:txBody>
                    <a:bodyPr/>
                    <a:lstStyle/>
                    <a:p>
                      <a:r>
                        <a:rPr lang="es-ES" sz="1800" kern="1200" dirty="0" smtClean="0">
                          <a:solidFill>
                            <a:schemeClr val="dk1"/>
                          </a:solidFill>
                          <a:effectLst/>
                          <a:latin typeface="+mn-lt"/>
                          <a:ea typeface="+mn-ea"/>
                          <a:cs typeface="+mn-cs"/>
                        </a:rPr>
                        <a:t>Servicios Personales</a:t>
                      </a:r>
                      <a:endParaRPr lang="es-MX" dirty="0"/>
                    </a:p>
                  </a:txBody>
                  <a:tcPr/>
                </a:tc>
                <a:tc>
                  <a:txBody>
                    <a:bodyPr/>
                    <a:lstStyle/>
                    <a:p>
                      <a:pPr algn="ctr" fontAlgn="b"/>
                      <a:r>
                        <a:rPr lang="es-MX" sz="1100" b="0" i="0" u="none" strike="noStrike" dirty="0">
                          <a:solidFill>
                            <a:srgbClr val="000000"/>
                          </a:solidFill>
                          <a:effectLst/>
                          <a:latin typeface="Calibri" panose="020F0502020204030204" pitchFamily="34" charset="0"/>
                        </a:rPr>
                        <a:t> $  1,028,262,935.85 </a:t>
                      </a:r>
                    </a:p>
                  </a:txBody>
                  <a:tcPr marL="9525" marR="9525" marT="9525" marB="0" anchor="b"/>
                </a:tc>
                <a:extLst>
                  <a:ext uri="{0D108BD9-81ED-4DB2-BD59-A6C34878D82A}">
                    <a16:rowId xmlns="" xmlns:a16="http://schemas.microsoft.com/office/drawing/2014/main" val="3770900768"/>
                  </a:ext>
                </a:extLst>
              </a:tr>
              <a:tr h="436300">
                <a:tc>
                  <a:txBody>
                    <a:bodyPr/>
                    <a:lstStyle/>
                    <a:p>
                      <a:r>
                        <a:rPr lang="es-ES" sz="1800" kern="1200" dirty="0" smtClean="0">
                          <a:solidFill>
                            <a:schemeClr val="dk1"/>
                          </a:solidFill>
                          <a:effectLst/>
                          <a:latin typeface="+mn-lt"/>
                          <a:ea typeface="+mn-ea"/>
                          <a:cs typeface="+mn-cs"/>
                        </a:rPr>
                        <a:t>Materiales y Suministros</a:t>
                      </a:r>
                      <a:endParaRPr lang="es-MX" dirty="0"/>
                    </a:p>
                  </a:txBody>
                  <a:tcPr/>
                </a:tc>
                <a:tc>
                  <a:txBody>
                    <a:bodyPr/>
                    <a:lstStyle/>
                    <a:p>
                      <a:pPr algn="ctr" fontAlgn="b"/>
                      <a:r>
                        <a:rPr lang="es-MX" sz="1100" b="0" i="0" u="none" strike="noStrike" dirty="0">
                          <a:solidFill>
                            <a:srgbClr val="000000"/>
                          </a:solidFill>
                          <a:effectLst/>
                          <a:latin typeface="Calibri" panose="020F0502020204030204" pitchFamily="34" charset="0"/>
                        </a:rPr>
                        <a:t> $  155,123,251.22 </a:t>
                      </a:r>
                    </a:p>
                  </a:txBody>
                  <a:tcPr marL="9525" marR="9525" marT="9525" marB="0" anchor="b"/>
                </a:tc>
                <a:extLst>
                  <a:ext uri="{0D108BD9-81ED-4DB2-BD59-A6C34878D82A}">
                    <a16:rowId xmlns="" xmlns:a16="http://schemas.microsoft.com/office/drawing/2014/main" val="4146236450"/>
                  </a:ext>
                </a:extLst>
              </a:tr>
              <a:tr h="436300">
                <a:tc>
                  <a:txBody>
                    <a:bodyPr/>
                    <a:lstStyle/>
                    <a:p>
                      <a:r>
                        <a:rPr lang="es-ES" sz="1800" kern="1200" dirty="0" smtClean="0">
                          <a:solidFill>
                            <a:schemeClr val="dk1"/>
                          </a:solidFill>
                          <a:effectLst/>
                          <a:latin typeface="+mn-lt"/>
                          <a:ea typeface="+mn-ea"/>
                          <a:cs typeface="+mn-cs"/>
                        </a:rPr>
                        <a:t>Servicios Generales</a:t>
                      </a:r>
                      <a:endParaRPr lang="es-MX" dirty="0"/>
                    </a:p>
                  </a:txBody>
                  <a:tcPr/>
                </a:tc>
                <a:tc>
                  <a:txBody>
                    <a:bodyPr/>
                    <a:lstStyle/>
                    <a:p>
                      <a:pPr algn="ctr" fontAlgn="b"/>
                      <a:r>
                        <a:rPr lang="es-MX" sz="1100" b="0" i="0" u="none" strike="noStrike" dirty="0">
                          <a:solidFill>
                            <a:srgbClr val="000000"/>
                          </a:solidFill>
                          <a:effectLst/>
                          <a:latin typeface="Calibri" panose="020F0502020204030204" pitchFamily="34" charset="0"/>
                        </a:rPr>
                        <a:t> $  441,056,906.87 </a:t>
                      </a:r>
                    </a:p>
                  </a:txBody>
                  <a:tcPr marL="9525" marR="9525" marT="9525" marB="0" anchor="b"/>
                </a:tc>
                <a:extLst>
                  <a:ext uri="{0D108BD9-81ED-4DB2-BD59-A6C34878D82A}">
                    <a16:rowId xmlns="" xmlns:a16="http://schemas.microsoft.com/office/drawing/2014/main" val="1835767711"/>
                  </a:ext>
                </a:extLst>
              </a:tr>
              <a:tr h="753066">
                <a:tc>
                  <a:txBody>
                    <a:bodyPr/>
                    <a:lstStyle/>
                    <a:p>
                      <a:r>
                        <a:rPr lang="es-ES" sz="1800" kern="1200" dirty="0" smtClean="0">
                          <a:solidFill>
                            <a:schemeClr val="dk1"/>
                          </a:solidFill>
                          <a:effectLst/>
                          <a:latin typeface="+mn-lt"/>
                          <a:ea typeface="+mn-ea"/>
                          <a:cs typeface="+mn-cs"/>
                        </a:rPr>
                        <a:t>Transferencias, Asignaciones, Subsidios y Otras Ayudas</a:t>
                      </a:r>
                      <a:endParaRPr lang="es-MX" dirty="0"/>
                    </a:p>
                  </a:txBody>
                  <a:tcPr/>
                </a:tc>
                <a:tc>
                  <a:txBody>
                    <a:bodyPr/>
                    <a:lstStyle/>
                    <a:p>
                      <a:pPr algn="ctr" fontAlgn="b"/>
                      <a:r>
                        <a:rPr lang="es-MX" sz="1100" b="0" i="0" u="none" strike="noStrike" dirty="0">
                          <a:solidFill>
                            <a:srgbClr val="000000"/>
                          </a:solidFill>
                          <a:effectLst/>
                          <a:latin typeface="Calibri" panose="020F0502020204030204" pitchFamily="34" charset="0"/>
                        </a:rPr>
                        <a:t> $  440,387,609.23 </a:t>
                      </a:r>
                    </a:p>
                  </a:txBody>
                  <a:tcPr marL="9525" marR="9525" marT="9525" marB="0" anchor="b"/>
                </a:tc>
                <a:extLst>
                  <a:ext uri="{0D108BD9-81ED-4DB2-BD59-A6C34878D82A}">
                    <a16:rowId xmlns="" xmlns:a16="http://schemas.microsoft.com/office/drawing/2014/main" val="381449906"/>
                  </a:ext>
                </a:extLst>
              </a:tr>
              <a:tr h="436300">
                <a:tc>
                  <a:txBody>
                    <a:bodyPr/>
                    <a:lstStyle/>
                    <a:p>
                      <a:r>
                        <a:rPr lang="es-ES" sz="1800" kern="1200" dirty="0" smtClean="0">
                          <a:solidFill>
                            <a:schemeClr val="dk1"/>
                          </a:solidFill>
                          <a:effectLst/>
                          <a:latin typeface="+mn-lt"/>
                          <a:ea typeface="+mn-ea"/>
                          <a:cs typeface="+mn-cs"/>
                        </a:rPr>
                        <a:t>Bienes Muebles, Inmuebles e Intangibles</a:t>
                      </a:r>
                      <a:endParaRPr lang="es-MX" dirty="0"/>
                    </a:p>
                  </a:txBody>
                  <a:tcPr/>
                </a:tc>
                <a:tc>
                  <a:txBody>
                    <a:bodyPr/>
                    <a:lstStyle/>
                    <a:p>
                      <a:pPr algn="ctr" fontAlgn="b"/>
                      <a:r>
                        <a:rPr lang="es-MX" sz="1100" b="0" i="0" u="none" strike="noStrike" dirty="0">
                          <a:solidFill>
                            <a:srgbClr val="000000"/>
                          </a:solidFill>
                          <a:effectLst/>
                          <a:latin typeface="Calibri" panose="020F0502020204030204" pitchFamily="34" charset="0"/>
                        </a:rPr>
                        <a:t> $        129,812,394.01 </a:t>
                      </a:r>
                    </a:p>
                  </a:txBody>
                  <a:tcPr marL="9525" marR="9525" marT="9525" marB="0" anchor="b"/>
                </a:tc>
                <a:extLst>
                  <a:ext uri="{0D108BD9-81ED-4DB2-BD59-A6C34878D82A}">
                    <a16:rowId xmlns="" xmlns:a16="http://schemas.microsoft.com/office/drawing/2014/main" val="680706576"/>
                  </a:ext>
                </a:extLst>
              </a:tr>
              <a:tr h="436300">
                <a:tc>
                  <a:txBody>
                    <a:bodyPr/>
                    <a:lstStyle/>
                    <a:p>
                      <a:r>
                        <a:rPr lang="es-ES" sz="1800" kern="1200" dirty="0" smtClean="0">
                          <a:solidFill>
                            <a:schemeClr val="dk1"/>
                          </a:solidFill>
                          <a:effectLst/>
                          <a:latin typeface="+mn-lt"/>
                          <a:ea typeface="+mn-ea"/>
                          <a:cs typeface="+mn-cs"/>
                        </a:rPr>
                        <a:t>Inversión Pública</a:t>
                      </a:r>
                      <a:endParaRPr lang="es-MX" dirty="0"/>
                    </a:p>
                  </a:txBody>
                  <a:tcPr/>
                </a:tc>
                <a:tc>
                  <a:txBody>
                    <a:bodyPr/>
                    <a:lstStyle/>
                    <a:p>
                      <a:pPr algn="ctr" fontAlgn="b"/>
                      <a:r>
                        <a:rPr lang="es-MX" sz="1100" b="0" i="0" u="none" strike="noStrike" dirty="0">
                          <a:solidFill>
                            <a:srgbClr val="000000"/>
                          </a:solidFill>
                          <a:effectLst/>
                          <a:latin typeface="Calibri" panose="020F0502020204030204" pitchFamily="34" charset="0"/>
                        </a:rPr>
                        <a:t> $  375,576,937.57 </a:t>
                      </a:r>
                    </a:p>
                  </a:txBody>
                  <a:tcPr marL="9525" marR="9525" marT="9525" marB="0" anchor="b"/>
                </a:tc>
                <a:extLst>
                  <a:ext uri="{0D108BD9-81ED-4DB2-BD59-A6C34878D82A}">
                    <a16:rowId xmlns="" xmlns:a16="http://schemas.microsoft.com/office/drawing/2014/main" val="4185830806"/>
                  </a:ext>
                </a:extLst>
              </a:tr>
              <a:tr h="474841">
                <a:tc>
                  <a:txBody>
                    <a:bodyPr/>
                    <a:lstStyle/>
                    <a:p>
                      <a:r>
                        <a:rPr lang="es-ES" sz="1800" kern="1200" dirty="0" smtClean="0">
                          <a:solidFill>
                            <a:schemeClr val="dk1"/>
                          </a:solidFill>
                          <a:effectLst/>
                          <a:latin typeface="+mn-lt"/>
                          <a:ea typeface="+mn-ea"/>
                          <a:cs typeface="+mn-cs"/>
                        </a:rPr>
                        <a:t>Inversiones Financieras y Otras Provisiones</a:t>
                      </a:r>
                      <a:endParaRPr lang="es-MX" dirty="0"/>
                    </a:p>
                  </a:txBody>
                  <a:tcPr/>
                </a:tc>
                <a:tc>
                  <a:txBody>
                    <a:bodyPr/>
                    <a:lstStyle/>
                    <a:p>
                      <a:pPr marL="0" algn="ctr" defTabSz="914400" rtl="0" eaLnBrk="1" fontAlgn="b" latinLnBrk="0" hangingPunct="1"/>
                      <a:r>
                        <a:rPr lang="es-MX" sz="1100" b="0" i="0" u="none" strike="noStrike" kern="1200" dirty="0" smtClean="0">
                          <a:solidFill>
                            <a:srgbClr val="000000"/>
                          </a:solidFill>
                          <a:effectLst/>
                          <a:latin typeface="Calibri" panose="020F0502020204030204" pitchFamily="34" charset="0"/>
                          <a:ea typeface="+mn-ea"/>
                          <a:cs typeface="+mn-cs"/>
                        </a:rPr>
                        <a:t>0</a:t>
                      </a:r>
                      <a:endParaRPr lang="es-MX" sz="1100" b="0" i="0" u="none" strike="noStrike" kern="1200" dirty="0">
                        <a:solidFill>
                          <a:srgbClr val="000000"/>
                        </a:solidFill>
                        <a:effectLst/>
                        <a:latin typeface="Calibri" panose="020F0502020204030204" pitchFamily="34" charset="0"/>
                        <a:ea typeface="+mn-ea"/>
                        <a:cs typeface="+mn-cs"/>
                      </a:endParaRPr>
                    </a:p>
                  </a:txBody>
                  <a:tcPr/>
                </a:tc>
                <a:extLst>
                  <a:ext uri="{0D108BD9-81ED-4DB2-BD59-A6C34878D82A}">
                    <a16:rowId xmlns="" xmlns:a16="http://schemas.microsoft.com/office/drawing/2014/main" val="3548202909"/>
                  </a:ext>
                </a:extLst>
              </a:tr>
              <a:tr h="506833">
                <a:tc>
                  <a:txBody>
                    <a:bodyPr/>
                    <a:lstStyle/>
                    <a:p>
                      <a:r>
                        <a:rPr lang="es-ES" sz="1800" kern="1200" dirty="0" smtClean="0">
                          <a:solidFill>
                            <a:schemeClr val="dk1"/>
                          </a:solidFill>
                          <a:effectLst/>
                          <a:latin typeface="+mn-lt"/>
                          <a:ea typeface="+mn-ea"/>
                          <a:cs typeface="+mn-cs"/>
                        </a:rPr>
                        <a:t>Participaciones y Aportaciones</a:t>
                      </a:r>
                      <a:endParaRPr lang="es-MX" dirty="0"/>
                    </a:p>
                  </a:txBody>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s-MX" sz="1100" b="0" i="0" u="none" strike="noStrike" kern="1200" dirty="0" smtClean="0">
                          <a:solidFill>
                            <a:srgbClr val="000000"/>
                          </a:solidFill>
                          <a:effectLst/>
                          <a:latin typeface="Calibri" panose="020F0502020204030204" pitchFamily="34" charset="0"/>
                          <a:ea typeface="+mn-ea"/>
                          <a:cs typeface="+mn-cs"/>
                        </a:rPr>
                        <a:t>0</a:t>
                      </a:r>
                    </a:p>
                  </a:txBody>
                  <a:tcPr/>
                </a:tc>
                <a:extLst>
                  <a:ext uri="{0D108BD9-81ED-4DB2-BD59-A6C34878D82A}">
                    <a16:rowId xmlns="" xmlns:a16="http://schemas.microsoft.com/office/drawing/2014/main" val="309493087"/>
                  </a:ext>
                </a:extLst>
              </a:tr>
              <a:tr h="436300">
                <a:tc>
                  <a:txBody>
                    <a:bodyPr/>
                    <a:lstStyle/>
                    <a:p>
                      <a:r>
                        <a:rPr lang="es-ES" sz="1800" kern="1200" dirty="0" smtClean="0">
                          <a:solidFill>
                            <a:schemeClr val="dk1"/>
                          </a:solidFill>
                          <a:effectLst/>
                          <a:latin typeface="+mn-lt"/>
                          <a:ea typeface="+mn-ea"/>
                          <a:cs typeface="+mn-cs"/>
                        </a:rPr>
                        <a:t>Deuda Pública</a:t>
                      </a:r>
                      <a:endParaRPr lang="es-MX" dirty="0"/>
                    </a:p>
                  </a:txBody>
                  <a:tcPr/>
                </a:tc>
                <a:tc>
                  <a:txBody>
                    <a:bodyPr/>
                    <a:lstStyle/>
                    <a:p>
                      <a:pPr algn="ctr" fontAlgn="b"/>
                      <a:r>
                        <a:rPr lang="es-MX" sz="1100" b="0" i="0" u="none" strike="noStrike" dirty="0">
                          <a:solidFill>
                            <a:srgbClr val="000000"/>
                          </a:solidFill>
                          <a:effectLst/>
                          <a:latin typeface="Calibri" panose="020F0502020204030204" pitchFamily="34" charset="0"/>
                        </a:rPr>
                        <a:t> $  41,100,000.00 </a:t>
                      </a:r>
                    </a:p>
                  </a:txBody>
                  <a:tcPr marL="9525" marR="9525" marT="9525" marB="0" anchor="b"/>
                </a:tc>
                <a:extLst>
                  <a:ext uri="{0D108BD9-81ED-4DB2-BD59-A6C34878D82A}">
                    <a16:rowId xmlns="" xmlns:a16="http://schemas.microsoft.com/office/drawing/2014/main" val="425141586"/>
                  </a:ext>
                </a:extLst>
              </a:tr>
            </a:tbl>
          </a:graphicData>
        </a:graphic>
      </p:graphicFrame>
    </p:spTree>
    <p:extLst>
      <p:ext uri="{BB962C8B-B14F-4D97-AF65-F5344CB8AC3E}">
        <p14:creationId xmlns:p14="http://schemas.microsoft.com/office/powerpoint/2010/main" val="2239967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262349959"/>
              </p:ext>
            </p:extLst>
          </p:nvPr>
        </p:nvGraphicFramePr>
        <p:xfrm>
          <a:off x="1547444" y="749496"/>
          <a:ext cx="6224956" cy="815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3"/>
          <p:cNvGraphicFramePr>
            <a:graphicFrameLocks/>
          </p:cNvGraphicFramePr>
          <p:nvPr>
            <p:extLst>
              <p:ext uri="{D42A27DB-BD31-4B8C-83A1-F6EECF244321}">
                <p14:modId xmlns:p14="http://schemas.microsoft.com/office/powerpoint/2010/main" val="3068410671"/>
              </p:ext>
            </p:extLst>
          </p:nvPr>
        </p:nvGraphicFramePr>
        <p:xfrm>
          <a:off x="561703" y="1606731"/>
          <a:ext cx="8112033" cy="5167162"/>
        </p:xfrm>
        <a:graphic>
          <a:graphicData uri="http://schemas.openxmlformats.org/drawingml/2006/table">
            <a:tbl>
              <a:tblPr firstRow="1" bandRow="1">
                <a:tableStyleId>{5C22544A-7EE6-4342-B048-85BDC9FD1C3A}</a:tableStyleId>
              </a:tblPr>
              <a:tblGrid>
                <a:gridCol w="4822268">
                  <a:extLst>
                    <a:ext uri="{9D8B030D-6E8A-4147-A177-3AD203B41FA5}">
                      <a16:colId xmlns="" xmlns:a16="http://schemas.microsoft.com/office/drawing/2014/main" val="3525892181"/>
                    </a:ext>
                  </a:extLst>
                </a:gridCol>
                <a:gridCol w="3289765">
                  <a:extLst>
                    <a:ext uri="{9D8B030D-6E8A-4147-A177-3AD203B41FA5}">
                      <a16:colId xmlns="" xmlns:a16="http://schemas.microsoft.com/office/drawing/2014/main" val="1549165896"/>
                    </a:ext>
                  </a:extLst>
                </a:gridCol>
              </a:tblGrid>
              <a:tr h="340093">
                <a:tc>
                  <a:txBody>
                    <a:bodyPr/>
                    <a:lstStyle/>
                    <a:p>
                      <a:r>
                        <a:rPr lang="es-MX" dirty="0" smtClean="0"/>
                        <a:t>Estructura Programática</a:t>
                      </a:r>
                      <a:r>
                        <a:rPr lang="es-MX" baseline="0" dirty="0" smtClean="0"/>
                        <a:t> </a:t>
                      </a:r>
                      <a:endParaRPr lang="es-MX" dirty="0"/>
                    </a:p>
                  </a:txBody>
                  <a:tcPr/>
                </a:tc>
                <a:tc>
                  <a:txBody>
                    <a:bodyPr/>
                    <a:lstStyle/>
                    <a:p>
                      <a:r>
                        <a:rPr lang="es-MX" dirty="0" smtClean="0"/>
                        <a:t>Monto</a:t>
                      </a:r>
                      <a:endParaRPr lang="es-MX" dirty="0"/>
                    </a:p>
                  </a:txBody>
                  <a:tcPr/>
                </a:tc>
                <a:extLst>
                  <a:ext uri="{0D108BD9-81ED-4DB2-BD59-A6C34878D82A}">
                    <a16:rowId xmlns="" xmlns:a16="http://schemas.microsoft.com/office/drawing/2014/main" val="1149789599"/>
                  </a:ext>
                </a:extLst>
              </a:tr>
              <a:tr h="595162">
                <a:tc>
                  <a:txBody>
                    <a:bodyPr/>
                    <a:lstStyle/>
                    <a:p>
                      <a:r>
                        <a:rPr lang="es-MX" dirty="0" smtClean="0"/>
                        <a:t>01U</a:t>
                      </a:r>
                      <a:r>
                        <a:rPr lang="es-MX" baseline="0" dirty="0" smtClean="0"/>
                        <a:t> otros subsidios (al sector social y privado)</a:t>
                      </a:r>
                      <a:endParaRPr lang="es-MX" dirty="0"/>
                    </a:p>
                  </a:txBody>
                  <a:tcPr/>
                </a:tc>
                <a:tc>
                  <a:txBody>
                    <a:bodyPr/>
                    <a:lstStyle/>
                    <a:p>
                      <a:pPr algn="ctr"/>
                      <a:r>
                        <a:rPr lang="es-MX" dirty="0" smtClean="0"/>
                        <a:t> $ 299,126,131.43</a:t>
                      </a:r>
                      <a:endParaRPr lang="es-MX" dirty="0"/>
                    </a:p>
                  </a:txBody>
                  <a:tcPr/>
                </a:tc>
                <a:extLst>
                  <a:ext uri="{0D108BD9-81ED-4DB2-BD59-A6C34878D82A}">
                    <a16:rowId xmlns="" xmlns:a16="http://schemas.microsoft.com/office/drawing/2014/main" val="3221079873"/>
                  </a:ext>
                </a:extLst>
              </a:tr>
              <a:tr h="340093">
                <a:tc>
                  <a:txBody>
                    <a:bodyPr/>
                    <a:lstStyle/>
                    <a:p>
                      <a:r>
                        <a:rPr lang="es-MX" dirty="0" smtClean="0"/>
                        <a:t>02E Prestación</a:t>
                      </a:r>
                      <a:r>
                        <a:rPr lang="es-MX" baseline="0" dirty="0" smtClean="0"/>
                        <a:t> de servicios públicos</a:t>
                      </a:r>
                      <a:endParaRPr lang="es-MX" dirty="0"/>
                    </a:p>
                  </a:txBody>
                  <a:tcPr/>
                </a:tc>
                <a:tc>
                  <a:txBody>
                    <a:bodyPr/>
                    <a:lstStyle/>
                    <a:p>
                      <a:pPr algn="ctr"/>
                      <a:r>
                        <a:rPr lang="es-MX" dirty="0" smtClean="0"/>
                        <a:t>$ 979,631,815.81</a:t>
                      </a:r>
                      <a:endParaRPr lang="es-MX" dirty="0"/>
                    </a:p>
                  </a:txBody>
                  <a:tcPr/>
                </a:tc>
                <a:extLst>
                  <a:ext uri="{0D108BD9-81ED-4DB2-BD59-A6C34878D82A}">
                    <a16:rowId xmlns="" xmlns:a16="http://schemas.microsoft.com/office/drawing/2014/main" val="2449918957"/>
                  </a:ext>
                </a:extLst>
              </a:tr>
              <a:tr h="340093">
                <a:tc>
                  <a:txBody>
                    <a:bodyPr/>
                    <a:lstStyle/>
                    <a:p>
                      <a:r>
                        <a:rPr lang="es-MX" dirty="0" smtClean="0"/>
                        <a:t>02F Promoción y Fomento</a:t>
                      </a:r>
                      <a:endParaRPr lang="es-MX" dirty="0"/>
                    </a:p>
                  </a:txBody>
                  <a:tcPr/>
                </a:tc>
                <a:tc>
                  <a:txBody>
                    <a:bodyPr/>
                    <a:lstStyle/>
                    <a:p>
                      <a:pPr algn="ctr"/>
                      <a:r>
                        <a:rPr lang="es-MX" dirty="0" smtClean="0"/>
                        <a:t>$ 49,536,098.03</a:t>
                      </a:r>
                      <a:endParaRPr lang="es-MX" dirty="0"/>
                    </a:p>
                  </a:txBody>
                  <a:tcPr/>
                </a:tc>
                <a:extLst>
                  <a:ext uri="{0D108BD9-81ED-4DB2-BD59-A6C34878D82A}">
                    <a16:rowId xmlns="" xmlns:a16="http://schemas.microsoft.com/office/drawing/2014/main" val="297492093"/>
                  </a:ext>
                </a:extLst>
              </a:tr>
              <a:tr h="340093">
                <a:tc>
                  <a:txBody>
                    <a:bodyPr/>
                    <a:lstStyle/>
                    <a:p>
                      <a:r>
                        <a:rPr lang="es-MX" dirty="0" smtClean="0"/>
                        <a:t>02K Proyectos de Inversión </a:t>
                      </a:r>
                      <a:endParaRPr lang="es-MX"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dirty="0" smtClean="0"/>
                        <a:t>$620,475,231.50</a:t>
                      </a:r>
                    </a:p>
                  </a:txBody>
                  <a:tcPr/>
                </a:tc>
                <a:extLst>
                  <a:ext uri="{0D108BD9-81ED-4DB2-BD59-A6C34878D82A}">
                    <a16:rowId xmlns="" xmlns:a16="http://schemas.microsoft.com/office/drawing/2014/main" val="633944180"/>
                  </a:ext>
                </a:extLst>
              </a:tr>
              <a:tr h="340093">
                <a:tc>
                  <a:txBody>
                    <a:bodyPr/>
                    <a:lstStyle/>
                    <a:p>
                      <a:r>
                        <a:rPr lang="es-MX" dirty="0" smtClean="0"/>
                        <a:t>02R Específicos</a:t>
                      </a:r>
                      <a:endParaRPr lang="es-MX" dirty="0"/>
                    </a:p>
                  </a:txBody>
                  <a:tcPr/>
                </a:tc>
                <a:tc>
                  <a:txBody>
                    <a:bodyPr/>
                    <a:lstStyle/>
                    <a:p>
                      <a:pPr algn="ctr"/>
                      <a:r>
                        <a:rPr lang="es-MX" dirty="0" smtClean="0"/>
                        <a:t>$391,929,707.20</a:t>
                      </a:r>
                      <a:endParaRPr lang="es-MX" dirty="0"/>
                    </a:p>
                  </a:txBody>
                  <a:tcPr/>
                </a:tc>
                <a:extLst>
                  <a:ext uri="{0D108BD9-81ED-4DB2-BD59-A6C34878D82A}">
                    <a16:rowId xmlns="" xmlns:a16="http://schemas.microsoft.com/office/drawing/2014/main" val="344748886"/>
                  </a:ext>
                </a:extLst>
              </a:tr>
              <a:tr h="340093">
                <a:tc>
                  <a:txBody>
                    <a:bodyPr/>
                    <a:lstStyle/>
                    <a:p>
                      <a:r>
                        <a:rPr lang="es-MX" dirty="0" smtClean="0"/>
                        <a:t>03M Apoyo al proceso presupuestal</a:t>
                      </a:r>
                      <a:endParaRPr lang="es-MX" dirty="0"/>
                    </a:p>
                  </a:txBody>
                  <a:tcPr/>
                </a:tc>
                <a:tc>
                  <a:txBody>
                    <a:bodyPr/>
                    <a:lstStyle/>
                    <a:p>
                      <a:pPr algn="ctr"/>
                      <a:r>
                        <a:rPr lang="es-MX" dirty="0" smtClean="0"/>
                        <a:t>$</a:t>
                      </a:r>
                      <a:r>
                        <a:rPr lang="es-MX" baseline="0" dirty="0" smtClean="0"/>
                        <a:t> </a:t>
                      </a:r>
                      <a:r>
                        <a:rPr lang="es-MX" dirty="0" smtClean="0"/>
                        <a:t>1,648,000.00</a:t>
                      </a:r>
                      <a:endParaRPr lang="es-MX" dirty="0"/>
                    </a:p>
                  </a:txBody>
                  <a:tcPr/>
                </a:tc>
                <a:extLst>
                  <a:ext uri="{0D108BD9-81ED-4DB2-BD59-A6C34878D82A}">
                    <a16:rowId xmlns="" xmlns:a16="http://schemas.microsoft.com/office/drawing/2014/main" val="3009395072"/>
                  </a:ext>
                </a:extLst>
              </a:tr>
              <a:tr h="595162">
                <a:tc>
                  <a:txBody>
                    <a:bodyPr/>
                    <a:lstStyle/>
                    <a:p>
                      <a:r>
                        <a:rPr lang="es-MX" dirty="0" smtClean="0"/>
                        <a:t>04L Obligaciones</a:t>
                      </a:r>
                      <a:r>
                        <a:rPr lang="es-MX" baseline="0" dirty="0" smtClean="0"/>
                        <a:t> de cumplimiento de resolución jurisdiccional</a:t>
                      </a:r>
                      <a:endParaRPr lang="es-MX" dirty="0"/>
                    </a:p>
                  </a:txBody>
                  <a:tcPr/>
                </a:tc>
                <a:tc>
                  <a:txBody>
                    <a:bodyPr/>
                    <a:lstStyle/>
                    <a:p>
                      <a:pPr algn="ctr"/>
                      <a:r>
                        <a:rPr lang="es-MX" dirty="0" smtClean="0"/>
                        <a:t>$</a:t>
                      </a:r>
                      <a:r>
                        <a:rPr lang="es-MX" baseline="0" dirty="0" smtClean="0"/>
                        <a:t> </a:t>
                      </a:r>
                      <a:r>
                        <a:rPr lang="es-MX" dirty="0" smtClean="0"/>
                        <a:t>21,810,039.81</a:t>
                      </a:r>
                      <a:endParaRPr lang="es-MX" dirty="0"/>
                    </a:p>
                  </a:txBody>
                  <a:tcPr/>
                </a:tc>
                <a:extLst>
                  <a:ext uri="{0D108BD9-81ED-4DB2-BD59-A6C34878D82A}">
                    <a16:rowId xmlns="" xmlns:a16="http://schemas.microsoft.com/office/drawing/2014/main" val="410580404"/>
                  </a:ext>
                </a:extLst>
              </a:tr>
              <a:tr h="340093">
                <a:tc>
                  <a:txBody>
                    <a:bodyPr/>
                    <a:lstStyle/>
                    <a:p>
                      <a:r>
                        <a:rPr lang="es-MX" dirty="0" smtClean="0"/>
                        <a:t>05J</a:t>
                      </a:r>
                      <a:r>
                        <a:rPr lang="es-MX" baseline="0" dirty="0" smtClean="0"/>
                        <a:t> Pensiones y jubilaciones </a:t>
                      </a:r>
                      <a:endParaRPr lang="es-MX" dirty="0"/>
                    </a:p>
                  </a:txBody>
                  <a:tcPr/>
                </a:tc>
                <a:tc>
                  <a:txBody>
                    <a:bodyPr/>
                    <a:lstStyle/>
                    <a:p>
                      <a:pPr algn="ctr"/>
                      <a:r>
                        <a:rPr lang="es-MX" dirty="0" smtClean="0"/>
                        <a:t>$ 35,769,617.27</a:t>
                      </a:r>
                      <a:endParaRPr lang="es-MX" dirty="0"/>
                    </a:p>
                  </a:txBody>
                  <a:tcPr/>
                </a:tc>
                <a:extLst>
                  <a:ext uri="{0D108BD9-81ED-4DB2-BD59-A6C34878D82A}">
                    <a16:rowId xmlns="" xmlns:a16="http://schemas.microsoft.com/office/drawing/2014/main" val="3980125830"/>
                  </a:ext>
                </a:extLst>
              </a:tr>
              <a:tr h="340093">
                <a:tc>
                  <a:txBody>
                    <a:bodyPr/>
                    <a:lstStyle/>
                    <a:p>
                      <a:r>
                        <a:rPr lang="es-MX" dirty="0" smtClean="0"/>
                        <a:t>05T</a:t>
                      </a:r>
                      <a:r>
                        <a:rPr lang="es-MX" baseline="0" dirty="0" smtClean="0"/>
                        <a:t> Aportaciones a la seguridad social</a:t>
                      </a:r>
                      <a:endParaRPr lang="es-MX" dirty="0"/>
                    </a:p>
                  </a:txBody>
                  <a:tcPr/>
                </a:tc>
                <a:tc>
                  <a:txBody>
                    <a:bodyPr/>
                    <a:lstStyle/>
                    <a:p>
                      <a:pPr algn="ctr"/>
                      <a:r>
                        <a:rPr lang="es-MX" dirty="0" smtClean="0"/>
                        <a:t>$ 191,938,517.95</a:t>
                      </a:r>
                      <a:endParaRPr lang="es-MX" dirty="0"/>
                    </a:p>
                  </a:txBody>
                  <a:tcPr/>
                </a:tc>
                <a:extLst>
                  <a:ext uri="{0D108BD9-81ED-4DB2-BD59-A6C34878D82A}">
                    <a16:rowId xmlns="" xmlns:a16="http://schemas.microsoft.com/office/drawing/2014/main" val="1027815210"/>
                  </a:ext>
                </a:extLst>
              </a:tr>
              <a:tr h="595162">
                <a:tc>
                  <a:txBody>
                    <a:bodyPr/>
                    <a:lstStyle/>
                    <a:p>
                      <a:r>
                        <a:rPr lang="es-MX" dirty="0" smtClean="0"/>
                        <a:t>08D Costo financiero de la deuda</a:t>
                      </a:r>
                      <a:r>
                        <a:rPr lang="es-MX" baseline="0" dirty="0" smtClean="0"/>
                        <a:t> o apoyo a deudores</a:t>
                      </a:r>
                      <a:endParaRPr lang="es-MX" dirty="0"/>
                    </a:p>
                  </a:txBody>
                  <a:tcPr/>
                </a:tc>
                <a:tc>
                  <a:txBody>
                    <a:bodyPr/>
                    <a:lstStyle/>
                    <a:p>
                      <a:pPr algn="ctr"/>
                      <a:r>
                        <a:rPr lang="es-MX" dirty="0" smtClean="0"/>
                        <a:t>$ 17,700,000.00</a:t>
                      </a:r>
                      <a:endParaRPr lang="es-MX" dirty="0"/>
                    </a:p>
                  </a:txBody>
                  <a:tcPr/>
                </a:tc>
                <a:extLst>
                  <a:ext uri="{0D108BD9-81ED-4DB2-BD59-A6C34878D82A}">
                    <a16:rowId xmlns="" xmlns:a16="http://schemas.microsoft.com/office/drawing/2014/main" val="2836003874"/>
                  </a:ext>
                </a:extLst>
              </a:tr>
              <a:tr h="340093">
                <a:tc>
                  <a:txBody>
                    <a:bodyPr/>
                    <a:lstStyle/>
                    <a:p>
                      <a:r>
                        <a:rPr lang="es-MX" dirty="0" smtClean="0"/>
                        <a:t>Total</a:t>
                      </a:r>
                      <a:endParaRPr lang="es-MX"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0" i="0" u="none" strike="noStrike" dirty="0" smtClean="0">
                          <a:solidFill>
                            <a:srgbClr val="000000"/>
                          </a:solidFill>
                          <a:effectLst/>
                          <a:latin typeface="Calibri" panose="020F0502020204030204" pitchFamily="34" charset="0"/>
                        </a:rPr>
                        <a:t> $ 2,609,565,159.00</a:t>
                      </a:r>
                    </a:p>
                  </a:txBody>
                  <a:tcPr/>
                </a:tc>
                <a:extLst>
                  <a:ext uri="{0D108BD9-81ED-4DB2-BD59-A6C34878D82A}">
                    <a16:rowId xmlns="" xmlns:a16="http://schemas.microsoft.com/office/drawing/2014/main" val="3036385487"/>
                  </a:ext>
                </a:extLst>
              </a:tr>
            </a:tbl>
          </a:graphicData>
        </a:graphic>
      </p:graphicFrame>
    </p:spTree>
    <p:extLst>
      <p:ext uri="{BB962C8B-B14F-4D97-AF65-F5344CB8AC3E}">
        <p14:creationId xmlns:p14="http://schemas.microsoft.com/office/powerpoint/2010/main" val="41224998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495762834"/>
              </p:ext>
            </p:extLst>
          </p:nvPr>
        </p:nvGraphicFramePr>
        <p:xfrm>
          <a:off x="1547444" y="749496"/>
          <a:ext cx="6224956" cy="815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extLst>
              <p:ext uri="{D42A27DB-BD31-4B8C-83A1-F6EECF244321}">
                <p14:modId xmlns:p14="http://schemas.microsoft.com/office/powerpoint/2010/main" val="1856226419"/>
              </p:ext>
            </p:extLst>
          </p:nvPr>
        </p:nvGraphicFramePr>
        <p:xfrm>
          <a:off x="432608" y="1701579"/>
          <a:ext cx="8282022" cy="413467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87465252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39703</TotalTime>
  <Words>538</Words>
  <Application>Microsoft Office PowerPoint</Application>
  <PresentationFormat>Presentación en pantalla (4:3)</PresentationFormat>
  <Paragraphs>70</Paragraphs>
  <Slides>8</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8</vt:i4>
      </vt:variant>
    </vt:vector>
  </HeadingPairs>
  <TitlesOfParts>
    <vt:vector size="12" baseType="lpstr">
      <vt:lpstr>Arial</vt:lpstr>
      <vt:lpstr>Arial Black</vt:lpstr>
      <vt:lpstr>Calibri</vt:lpstr>
      <vt:lpstr>Tema de Office</vt:lpstr>
      <vt:lpstr>PRESUPUESTO CIUDADANO 2017</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Municipio de Chihuahua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Curso de  Inducción</dc:title>
  <dc:creator>Comunicacion Social</dc:creator>
  <cp:lastModifiedBy>Ana Karina Granados Ruiz</cp:lastModifiedBy>
  <cp:revision>493</cp:revision>
  <cp:lastPrinted>2016-11-17T02:13:12Z</cp:lastPrinted>
  <dcterms:created xsi:type="dcterms:W3CDTF">2016-10-26T18:03:40Z</dcterms:created>
  <dcterms:modified xsi:type="dcterms:W3CDTF">2018-08-28T14:58:52Z</dcterms:modified>
</cp:coreProperties>
</file>