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</p:sldIdLst>
  <p:sldSz cx="9144000" cy="6858000" type="screen4x3"/>
  <p:notesSz cx="6858000" cy="9144000"/>
  <p:defaultTextStyle>
    <a:defPPr>
      <a:defRPr lang="es-MX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87" d="100"/>
          <a:sy n="87" d="100"/>
        </p:scale>
        <p:origin x="-1062" y="-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652740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26224051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90672833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25225143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406259600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593150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27238332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247937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MX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5702051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167809468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9030092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MX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MX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7CE5A00-D1F5-4189-8485-BF653CE44CD7}" type="datetimeFigureOut">
              <a:rPr lang="es-MX" smtClean="0"/>
              <a:t>25/05/2018</a:t>
            </a:fld>
            <a:endParaRPr lang="es-MX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MX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8FABB4F-69A4-43FD-94D4-560EF74BD13F}" type="slidenum">
              <a:rPr lang="es-MX" smtClean="0"/>
              <a:t>‹Nº›</a:t>
            </a:fld>
            <a:endParaRPr lang="es-MX"/>
          </a:p>
        </p:txBody>
      </p:sp>
    </p:spTree>
    <p:extLst>
      <p:ext uri="{BB962C8B-B14F-4D97-AF65-F5344CB8AC3E}">
        <p14:creationId xmlns:p14="http://schemas.microsoft.com/office/powerpoint/2010/main" val="34944490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MX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8357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s-MX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s-MX"/>
          </a:p>
        </p:txBody>
      </p:sp>
      <p:pic>
        <p:nvPicPr>
          <p:cNvPr id="4" name="3 Imagen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5" name="4 Imagen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3488752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37</TotalTime>
  <Words>0</Words>
  <Application>Microsoft Office PowerPoint</Application>
  <PresentationFormat>Presentación en pantalla (4:3)</PresentationFormat>
  <Paragraphs>0</Paragraphs>
  <Slides>14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14</vt:i4>
      </vt:variant>
    </vt:vector>
  </HeadingPairs>
  <TitlesOfParts>
    <vt:vector size="15" baseType="lpstr"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Monica Contreras</dc:creator>
  <cp:lastModifiedBy>Guillermo Quintana</cp:lastModifiedBy>
  <cp:revision>2</cp:revision>
  <dcterms:created xsi:type="dcterms:W3CDTF">2018-05-17T15:35:20Z</dcterms:created>
  <dcterms:modified xsi:type="dcterms:W3CDTF">2018-05-25T21:12:11Z</dcterms:modified>
</cp:coreProperties>
</file>